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3C137-6612-F423-F43B-D863E4FC6287}" v="19" dt="2022-07-09T06:21:35.282"/>
    <p1510:client id="{2300E7DB-6830-48A4-B4C5-58A0F1792667}" v="1819" dt="2022-07-08T18:34:25.707"/>
    <p1510:client id="{2FB75836-E68D-FCFA-1C13-D6C4F612D887}" v="45" dt="2022-07-10T12:14:45.757"/>
    <p1510:client id="{84542C5A-C3F7-47C2-F8AC-DEE1BBBCBA2C}" v="9" dt="2022-07-09T19:12:03.907"/>
    <p1510:client id="{EAAF58FF-91FC-FADA-7DE4-752839AA5297}" v="68" dt="2022-07-10T17:16:31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A, Nikhil (Contingent Worker)" userId="S::nikhil.pa@wabtec.com::f1f698ac-0278-42c2-9a49-3ebe4f7575a8" providerId="AD" clId="Web-{1A63C137-6612-F423-F43B-D863E4FC6287}"/>
    <pc:docChg chg="modSld">
      <pc:chgData name="P A, Nikhil (Contingent Worker)" userId="S::nikhil.pa@wabtec.com::f1f698ac-0278-42c2-9a49-3ebe4f7575a8" providerId="AD" clId="Web-{1A63C137-6612-F423-F43B-D863E4FC6287}" dt="2022-07-09T06:21:33.751" v="16" actId="20577"/>
      <pc:docMkLst>
        <pc:docMk/>
      </pc:docMkLst>
      <pc:sldChg chg="modSp">
        <pc:chgData name="P A, Nikhil (Contingent Worker)" userId="S::nikhil.pa@wabtec.com::f1f698ac-0278-42c2-9a49-3ebe4f7575a8" providerId="AD" clId="Web-{1A63C137-6612-F423-F43B-D863E4FC6287}" dt="2022-07-09T06:21:33.751" v="16" actId="20577"/>
        <pc:sldMkLst>
          <pc:docMk/>
          <pc:sldMk cId="109857222" sldId="256"/>
        </pc:sldMkLst>
        <pc:spChg chg="mod">
          <ac:chgData name="P A, Nikhil (Contingent Worker)" userId="S::nikhil.pa@wabtec.com::f1f698ac-0278-42c2-9a49-3ebe4f7575a8" providerId="AD" clId="Web-{1A63C137-6612-F423-F43B-D863E4FC6287}" dt="2022-07-09T06:21:33.751" v="16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P A, Nikhil (Contingent Worker)" userId="S::nikhil.pa@wabtec.com::f1f698ac-0278-42c2-9a49-3ebe4f7575a8" providerId="AD" clId="Web-{EAAF58FF-91FC-FADA-7DE4-752839AA5297}"/>
    <pc:docChg chg="modSld">
      <pc:chgData name="P A, Nikhil (Contingent Worker)" userId="S::nikhil.pa@wabtec.com::f1f698ac-0278-42c2-9a49-3ebe4f7575a8" providerId="AD" clId="Web-{EAAF58FF-91FC-FADA-7DE4-752839AA5297}" dt="2022-07-10T17:17:05.587" v="83"/>
      <pc:docMkLst>
        <pc:docMk/>
      </pc:docMkLst>
      <pc:sldChg chg="addSp modSp mod setBg">
        <pc:chgData name="P A, Nikhil (Contingent Worker)" userId="S::nikhil.pa@wabtec.com::f1f698ac-0278-42c2-9a49-3ebe4f7575a8" providerId="AD" clId="Web-{EAAF58FF-91FC-FADA-7DE4-752839AA5297}" dt="2022-07-10T17:12:32.950" v="52" actId="20577"/>
        <pc:sldMkLst>
          <pc:docMk/>
          <pc:sldMk cId="109857222" sldId="256"/>
        </pc:sldMkLst>
        <pc:spChg chg="mod">
          <ac:chgData name="P A, Nikhil (Contingent Worker)" userId="S::nikhil.pa@wabtec.com::f1f698ac-0278-42c2-9a49-3ebe4f7575a8" providerId="AD" clId="Web-{EAAF58FF-91FC-FADA-7DE4-752839AA5297}" dt="2022-07-10T17:12:22.497" v="5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 A, Nikhil (Contingent Worker)" userId="S::nikhil.pa@wabtec.com::f1f698ac-0278-42c2-9a49-3ebe4f7575a8" providerId="AD" clId="Web-{EAAF58FF-91FC-FADA-7DE4-752839AA5297}" dt="2022-07-10T17:12:32.950" v="52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2:22.497" v="50"/>
          <ac:spMkLst>
            <pc:docMk/>
            <pc:sldMk cId="109857222" sldId="256"/>
            <ac:spMk id="8" creationId="{907EF6B7-1338-4443-8C46-6A318D952DFD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2:22.497" v="50"/>
          <ac:spMkLst>
            <pc:docMk/>
            <pc:sldMk cId="109857222" sldId="256"/>
            <ac:spMk id="10" creationId="{DAAE4CDD-124C-4DCF-9584-B6033B545DD5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2:22.497" v="50"/>
          <ac:spMkLst>
            <pc:docMk/>
            <pc:sldMk cId="109857222" sldId="256"/>
            <ac:spMk id="12" creationId="{081E4A58-353D-44AE-B2FC-2A74E2E400F7}"/>
          </ac:spMkLst>
        </pc:spChg>
      </pc:sldChg>
      <pc:sldChg chg="addSp modSp mod setBg">
        <pc:chgData name="P A, Nikhil (Contingent Worker)" userId="S::nikhil.pa@wabtec.com::f1f698ac-0278-42c2-9a49-3ebe4f7575a8" providerId="AD" clId="Web-{EAAF58FF-91FC-FADA-7DE4-752839AA5297}" dt="2022-07-10T17:12:47.653" v="53"/>
        <pc:sldMkLst>
          <pc:docMk/>
          <pc:sldMk cId="1881276983" sldId="257"/>
        </pc:sldMkLst>
        <pc:spChg chg="mod">
          <ac:chgData name="P A, Nikhil (Contingent Worker)" userId="S::nikhil.pa@wabtec.com::f1f698ac-0278-42c2-9a49-3ebe4f7575a8" providerId="AD" clId="Web-{EAAF58FF-91FC-FADA-7DE4-752839AA5297}" dt="2022-07-10T17:12:47.653" v="53"/>
          <ac:spMkLst>
            <pc:docMk/>
            <pc:sldMk cId="1881276983" sldId="257"/>
            <ac:spMk id="2" creationId="{4F6CCBD4-1381-A210-2130-D62C5DE57D49}"/>
          </ac:spMkLst>
        </pc:spChg>
        <pc:spChg chg="mod">
          <ac:chgData name="P A, Nikhil (Contingent Worker)" userId="S::nikhil.pa@wabtec.com::f1f698ac-0278-42c2-9a49-3ebe4f7575a8" providerId="AD" clId="Web-{EAAF58FF-91FC-FADA-7DE4-752839AA5297}" dt="2022-07-10T17:12:47.653" v="53"/>
          <ac:spMkLst>
            <pc:docMk/>
            <pc:sldMk cId="1881276983" sldId="257"/>
            <ac:spMk id="3" creationId="{F0A38B2C-E8EF-E8AF-E1B7-5800600AF0EB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2:47.653" v="53"/>
          <ac:spMkLst>
            <pc:docMk/>
            <pc:sldMk cId="1881276983" sldId="257"/>
            <ac:spMk id="8" creationId="{907EF6B7-1338-4443-8C46-6A318D952DFD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2:47.653" v="53"/>
          <ac:spMkLst>
            <pc:docMk/>
            <pc:sldMk cId="1881276983" sldId="257"/>
            <ac:spMk id="10" creationId="{DAAE4CDD-124C-4DCF-9584-B6033B545DD5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2:47.653" v="53"/>
          <ac:spMkLst>
            <pc:docMk/>
            <pc:sldMk cId="1881276983" sldId="257"/>
            <ac:spMk id="12" creationId="{081E4A58-353D-44AE-B2FC-2A74E2E400F7}"/>
          </ac:spMkLst>
        </pc:spChg>
      </pc:sldChg>
      <pc:sldChg chg="addSp modSp mod setBg">
        <pc:chgData name="P A, Nikhil (Contingent Worker)" userId="S::nikhil.pa@wabtec.com::f1f698ac-0278-42c2-9a49-3ebe4f7575a8" providerId="AD" clId="Web-{EAAF58FF-91FC-FADA-7DE4-752839AA5297}" dt="2022-07-10T17:13:38.011" v="58" actId="20577"/>
        <pc:sldMkLst>
          <pc:docMk/>
          <pc:sldMk cId="3391919155" sldId="258"/>
        </pc:sldMkLst>
        <pc:spChg chg="mod">
          <ac:chgData name="P A, Nikhil (Contingent Worker)" userId="S::nikhil.pa@wabtec.com::f1f698ac-0278-42c2-9a49-3ebe4f7575a8" providerId="AD" clId="Web-{EAAF58FF-91FC-FADA-7DE4-752839AA5297}" dt="2022-07-10T17:12:56.137" v="54"/>
          <ac:spMkLst>
            <pc:docMk/>
            <pc:sldMk cId="3391919155" sldId="258"/>
            <ac:spMk id="2" creationId="{24C0FA64-BEBF-2900-1005-8DE04C7A6B2E}"/>
          </ac:spMkLst>
        </pc:spChg>
        <pc:spChg chg="mod">
          <ac:chgData name="P A, Nikhil (Contingent Worker)" userId="S::nikhil.pa@wabtec.com::f1f698ac-0278-42c2-9a49-3ebe4f7575a8" providerId="AD" clId="Web-{EAAF58FF-91FC-FADA-7DE4-752839AA5297}" dt="2022-07-10T17:13:38.011" v="58" actId="20577"/>
          <ac:spMkLst>
            <pc:docMk/>
            <pc:sldMk cId="3391919155" sldId="258"/>
            <ac:spMk id="3" creationId="{BB5800A3-FC9D-7D5F-A53E-98CC6AC1605B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2:56.137" v="54"/>
          <ac:spMkLst>
            <pc:docMk/>
            <pc:sldMk cId="3391919155" sldId="258"/>
            <ac:spMk id="8" creationId="{907EF6B7-1338-4443-8C46-6A318D952DFD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2:56.137" v="54"/>
          <ac:spMkLst>
            <pc:docMk/>
            <pc:sldMk cId="3391919155" sldId="258"/>
            <ac:spMk id="10" creationId="{DAAE4CDD-124C-4DCF-9584-B6033B545DD5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2:56.137" v="54"/>
          <ac:spMkLst>
            <pc:docMk/>
            <pc:sldMk cId="3391919155" sldId="258"/>
            <ac:spMk id="12" creationId="{081E4A58-353D-44AE-B2FC-2A74E2E400F7}"/>
          </ac:spMkLst>
        </pc:spChg>
      </pc:sldChg>
      <pc:sldChg chg="addSp modSp mod setBg">
        <pc:chgData name="P A, Nikhil (Contingent Worker)" userId="S::nikhil.pa@wabtec.com::f1f698ac-0278-42c2-9a49-3ebe4f7575a8" providerId="AD" clId="Web-{EAAF58FF-91FC-FADA-7DE4-752839AA5297}" dt="2022-07-10T17:14:20.120" v="59"/>
        <pc:sldMkLst>
          <pc:docMk/>
          <pc:sldMk cId="104296086" sldId="259"/>
        </pc:sldMkLst>
        <pc:spChg chg="mod">
          <ac:chgData name="P A, Nikhil (Contingent Worker)" userId="S::nikhil.pa@wabtec.com::f1f698ac-0278-42c2-9a49-3ebe4f7575a8" providerId="AD" clId="Web-{EAAF58FF-91FC-FADA-7DE4-752839AA5297}" dt="2022-07-10T17:14:20.120" v="59"/>
          <ac:spMkLst>
            <pc:docMk/>
            <pc:sldMk cId="104296086" sldId="259"/>
            <ac:spMk id="2" creationId="{979FF3C4-B3A0-E2FB-C8AE-A67B164F47A0}"/>
          </ac:spMkLst>
        </pc:spChg>
        <pc:spChg chg="mod">
          <ac:chgData name="P A, Nikhil (Contingent Worker)" userId="S::nikhil.pa@wabtec.com::f1f698ac-0278-42c2-9a49-3ebe4f7575a8" providerId="AD" clId="Web-{EAAF58FF-91FC-FADA-7DE4-752839AA5297}" dt="2022-07-10T17:14:20.120" v="59"/>
          <ac:spMkLst>
            <pc:docMk/>
            <pc:sldMk cId="104296086" sldId="259"/>
            <ac:spMk id="3" creationId="{5F52F740-504F-7A3C-27CE-3F46D04996FB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4:20.120" v="59"/>
          <ac:spMkLst>
            <pc:docMk/>
            <pc:sldMk cId="104296086" sldId="259"/>
            <ac:spMk id="8" creationId="{907EF6B7-1338-4443-8C46-6A318D952DFD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4:20.120" v="59"/>
          <ac:spMkLst>
            <pc:docMk/>
            <pc:sldMk cId="104296086" sldId="259"/>
            <ac:spMk id="10" creationId="{DAAE4CDD-124C-4DCF-9584-B6033B545DD5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4:20.120" v="59"/>
          <ac:spMkLst>
            <pc:docMk/>
            <pc:sldMk cId="104296086" sldId="259"/>
            <ac:spMk id="12" creationId="{081E4A58-353D-44AE-B2FC-2A74E2E400F7}"/>
          </ac:spMkLst>
        </pc:spChg>
      </pc:sldChg>
      <pc:sldChg chg="addSp modSp mod setBg">
        <pc:chgData name="P A, Nikhil (Contingent Worker)" userId="S::nikhil.pa@wabtec.com::f1f698ac-0278-42c2-9a49-3ebe4f7575a8" providerId="AD" clId="Web-{EAAF58FF-91FC-FADA-7DE4-752839AA5297}" dt="2022-07-10T17:16:31.743" v="82" actId="20577"/>
        <pc:sldMkLst>
          <pc:docMk/>
          <pc:sldMk cId="1133079273" sldId="260"/>
        </pc:sldMkLst>
        <pc:spChg chg="mod">
          <ac:chgData name="P A, Nikhil (Contingent Worker)" userId="S::nikhil.pa@wabtec.com::f1f698ac-0278-42c2-9a49-3ebe4f7575a8" providerId="AD" clId="Web-{EAAF58FF-91FC-FADA-7DE4-752839AA5297}" dt="2022-07-10T17:14:27.808" v="60"/>
          <ac:spMkLst>
            <pc:docMk/>
            <pc:sldMk cId="1133079273" sldId="260"/>
            <ac:spMk id="2" creationId="{3C85A387-18DF-E60D-6E8D-7CF20E2AAB65}"/>
          </ac:spMkLst>
        </pc:spChg>
        <pc:spChg chg="mod">
          <ac:chgData name="P A, Nikhil (Contingent Worker)" userId="S::nikhil.pa@wabtec.com::f1f698ac-0278-42c2-9a49-3ebe4f7575a8" providerId="AD" clId="Web-{EAAF58FF-91FC-FADA-7DE4-752839AA5297}" dt="2022-07-10T17:16:31.743" v="82" actId="20577"/>
          <ac:spMkLst>
            <pc:docMk/>
            <pc:sldMk cId="1133079273" sldId="260"/>
            <ac:spMk id="3" creationId="{E4665DEA-C3E3-0372-F6BF-FBDDA100BEF0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4:27.808" v="60"/>
          <ac:spMkLst>
            <pc:docMk/>
            <pc:sldMk cId="1133079273" sldId="260"/>
            <ac:spMk id="8" creationId="{907EF6B7-1338-4443-8C46-6A318D952DFD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4:27.808" v="60"/>
          <ac:spMkLst>
            <pc:docMk/>
            <pc:sldMk cId="1133079273" sldId="260"/>
            <ac:spMk id="10" creationId="{DAAE4CDD-124C-4DCF-9584-B6033B545DD5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4:27.808" v="60"/>
          <ac:spMkLst>
            <pc:docMk/>
            <pc:sldMk cId="1133079273" sldId="260"/>
            <ac:spMk id="12" creationId="{081E4A58-353D-44AE-B2FC-2A74E2E400F7}"/>
          </ac:spMkLst>
        </pc:spChg>
      </pc:sldChg>
      <pc:sldChg chg="addSp delSp modSp mod setBg">
        <pc:chgData name="P A, Nikhil (Contingent Worker)" userId="S::nikhil.pa@wabtec.com::f1f698ac-0278-42c2-9a49-3ebe4f7575a8" providerId="AD" clId="Web-{EAAF58FF-91FC-FADA-7DE4-752839AA5297}" dt="2022-07-10T17:15:58.244" v="78" actId="14100"/>
        <pc:sldMkLst>
          <pc:docMk/>
          <pc:sldMk cId="3667829387" sldId="261"/>
        </pc:sldMkLst>
        <pc:spChg chg="add del mod ord">
          <ac:chgData name="P A, Nikhil (Contingent Worker)" userId="S::nikhil.pa@wabtec.com::f1f698ac-0278-42c2-9a49-3ebe4f7575a8" providerId="AD" clId="Web-{EAAF58FF-91FC-FADA-7DE4-752839AA5297}" dt="2022-07-10T17:15:26.994" v="70"/>
          <ac:spMkLst>
            <pc:docMk/>
            <pc:sldMk cId="3667829387" sldId="261"/>
            <ac:spMk id="11" creationId="{22301996-41F3-43DF-21C2-7BCB9D015051}"/>
          </ac:spMkLst>
        </pc:spChg>
        <pc:spChg chg="add del">
          <ac:chgData name="P A, Nikhil (Contingent Worker)" userId="S::nikhil.pa@wabtec.com::f1f698ac-0278-42c2-9a49-3ebe4f7575a8" providerId="AD" clId="Web-{EAAF58FF-91FC-FADA-7DE4-752839AA5297}" dt="2022-07-10T17:15:26.994" v="70"/>
          <ac:spMkLst>
            <pc:docMk/>
            <pc:sldMk cId="3667829387" sldId="261"/>
            <ac:spMk id="14" creationId="{32AEEBC8-9D30-42EF-95F2-386C2653FBF0}"/>
          </ac:spMkLst>
        </pc:spChg>
        <pc:spChg chg="add del">
          <ac:chgData name="P A, Nikhil (Contingent Worker)" userId="S::nikhil.pa@wabtec.com::f1f698ac-0278-42c2-9a49-3ebe4f7575a8" providerId="AD" clId="Web-{EAAF58FF-91FC-FADA-7DE4-752839AA5297}" dt="2022-07-10T17:15:26.994" v="70"/>
          <ac:spMkLst>
            <pc:docMk/>
            <pc:sldMk cId="3667829387" sldId="261"/>
            <ac:spMk id="16" creationId="{3529E97A-97C3-40EA-8A04-5C02398D568F}"/>
          </ac:spMkLst>
        </pc:spChg>
        <pc:spChg chg="add del">
          <ac:chgData name="P A, Nikhil (Contingent Worker)" userId="S::nikhil.pa@wabtec.com::f1f698ac-0278-42c2-9a49-3ebe4f7575a8" providerId="AD" clId="Web-{EAAF58FF-91FC-FADA-7DE4-752839AA5297}" dt="2022-07-10T17:15:26.994" v="70"/>
          <ac:spMkLst>
            <pc:docMk/>
            <pc:sldMk cId="3667829387" sldId="261"/>
            <ac:spMk id="18" creationId="{59FA8C2E-A5A7-4490-927A-7CD58343EDBB}"/>
          </ac:spMkLst>
        </pc:spChg>
        <pc:spChg chg="add del">
          <ac:chgData name="P A, Nikhil (Contingent Worker)" userId="S::nikhil.pa@wabtec.com::f1f698ac-0278-42c2-9a49-3ebe4f7575a8" providerId="AD" clId="Web-{EAAF58FF-91FC-FADA-7DE4-752839AA5297}" dt="2022-07-10T17:15:16.822" v="65"/>
          <ac:spMkLst>
            <pc:docMk/>
            <pc:sldMk cId="3667829387" sldId="261"/>
            <ac:spMk id="23" creationId="{6F03AE69-368E-4E98-AB87-ED23441C170E}"/>
          </ac:spMkLst>
        </pc:spChg>
        <pc:spChg chg="add del">
          <ac:chgData name="P A, Nikhil (Contingent Worker)" userId="S::nikhil.pa@wabtec.com::f1f698ac-0278-42c2-9a49-3ebe4f7575a8" providerId="AD" clId="Web-{EAAF58FF-91FC-FADA-7DE4-752839AA5297}" dt="2022-07-10T17:15:16.822" v="65"/>
          <ac:spMkLst>
            <pc:docMk/>
            <pc:sldMk cId="3667829387" sldId="261"/>
            <ac:spMk id="27" creationId="{2010FDC2-8038-452C-BBFC-E9F3A8B13C2B}"/>
          </ac:spMkLst>
        </pc:spChg>
        <pc:spChg chg="add del">
          <ac:chgData name="P A, Nikhil (Contingent Worker)" userId="S::nikhil.pa@wabtec.com::f1f698ac-0278-42c2-9a49-3ebe4f7575a8" providerId="AD" clId="Web-{EAAF58FF-91FC-FADA-7DE4-752839AA5297}" dt="2022-07-10T17:15:16.822" v="65"/>
          <ac:spMkLst>
            <pc:docMk/>
            <pc:sldMk cId="3667829387" sldId="261"/>
            <ac:spMk id="29" creationId="{7D65985B-D548-44B4-9714-27AEC913DC57}"/>
          </ac:spMkLst>
        </pc:spChg>
        <pc:spChg chg="add del">
          <ac:chgData name="P A, Nikhil (Contingent Worker)" userId="S::nikhil.pa@wabtec.com::f1f698ac-0278-42c2-9a49-3ebe4f7575a8" providerId="AD" clId="Web-{EAAF58FF-91FC-FADA-7DE4-752839AA5297}" dt="2022-07-10T17:15:19.807" v="67"/>
          <ac:spMkLst>
            <pc:docMk/>
            <pc:sldMk cId="3667829387" sldId="261"/>
            <ac:spMk id="31" creationId="{A4AC5506-6312-4701-8D3C-40187889A947}"/>
          </ac:spMkLst>
        </pc:spChg>
        <pc:spChg chg="add del">
          <ac:chgData name="P A, Nikhil (Contingent Worker)" userId="S::nikhil.pa@wabtec.com::f1f698ac-0278-42c2-9a49-3ebe4f7575a8" providerId="AD" clId="Web-{EAAF58FF-91FC-FADA-7DE4-752839AA5297}" dt="2022-07-10T17:15:26.994" v="69"/>
          <ac:spMkLst>
            <pc:docMk/>
            <pc:sldMk cId="3667829387" sldId="261"/>
            <ac:spMk id="33" creationId="{32BC26D8-82FB-445E-AA49-62A77D7C1EE0}"/>
          </ac:spMkLst>
        </pc:spChg>
        <pc:spChg chg="add del">
          <ac:chgData name="P A, Nikhil (Contingent Worker)" userId="S::nikhil.pa@wabtec.com::f1f698ac-0278-42c2-9a49-3ebe4f7575a8" providerId="AD" clId="Web-{EAAF58FF-91FC-FADA-7DE4-752839AA5297}" dt="2022-07-10T17:15:26.994" v="69"/>
          <ac:spMkLst>
            <pc:docMk/>
            <pc:sldMk cId="3667829387" sldId="261"/>
            <ac:spMk id="34" creationId="{CB44330D-EA18-4254-AA95-EB49948539B8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5:26.994" v="70"/>
          <ac:spMkLst>
            <pc:docMk/>
            <pc:sldMk cId="3667829387" sldId="261"/>
            <ac:spMk id="36" creationId="{32AEEBC8-9D30-42EF-95F2-386C2653FBF0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5:26.994" v="70"/>
          <ac:spMkLst>
            <pc:docMk/>
            <pc:sldMk cId="3667829387" sldId="261"/>
            <ac:spMk id="37" creationId="{3529E97A-97C3-40EA-8A04-5C02398D568F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5:26.994" v="70"/>
          <ac:spMkLst>
            <pc:docMk/>
            <pc:sldMk cId="3667829387" sldId="261"/>
            <ac:spMk id="38" creationId="{59FA8C2E-A5A7-4490-927A-7CD58343EDBB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5:26.994" v="70"/>
          <ac:spMkLst>
            <pc:docMk/>
            <pc:sldMk cId="3667829387" sldId="261"/>
            <ac:spMk id="39" creationId="{22301996-41F3-43DF-21C2-7BCB9D015051}"/>
          </ac:spMkLst>
        </pc:spChg>
        <pc:picChg chg="mod">
          <ac:chgData name="P A, Nikhil (Contingent Worker)" userId="S::nikhil.pa@wabtec.com::f1f698ac-0278-42c2-9a49-3ebe4f7575a8" providerId="AD" clId="Web-{EAAF58FF-91FC-FADA-7DE4-752839AA5297}" dt="2022-07-10T17:15:58.244" v="78" actId="14100"/>
          <ac:picMkLst>
            <pc:docMk/>
            <pc:sldMk cId="3667829387" sldId="261"/>
            <ac:picMk id="7" creationId="{0F727A8C-1A23-FC6A-EBC4-3ADDCA36EEDB}"/>
          </ac:picMkLst>
        </pc:picChg>
        <pc:picChg chg="add del">
          <ac:chgData name="P A, Nikhil (Contingent Worker)" userId="S::nikhil.pa@wabtec.com::f1f698ac-0278-42c2-9a49-3ebe4f7575a8" providerId="AD" clId="Web-{EAAF58FF-91FC-FADA-7DE4-752839AA5297}" dt="2022-07-10T17:15:16.822" v="65"/>
          <ac:picMkLst>
            <pc:docMk/>
            <pc:sldMk cId="3667829387" sldId="261"/>
            <ac:picMk id="25" creationId="{49882614-11C4-4368-9534-6EBAC3488C70}"/>
          </ac:picMkLst>
        </pc:picChg>
      </pc:sldChg>
      <pc:sldChg chg="addSp modSp mod setBg">
        <pc:chgData name="P A, Nikhil (Contingent Worker)" userId="S::nikhil.pa@wabtec.com::f1f698ac-0278-42c2-9a49-3ebe4f7575a8" providerId="AD" clId="Web-{EAAF58FF-91FC-FADA-7DE4-752839AA5297}" dt="2022-07-10T17:17:05.587" v="83"/>
        <pc:sldMkLst>
          <pc:docMk/>
          <pc:sldMk cId="2546251553" sldId="262"/>
        </pc:sldMkLst>
        <pc:spChg chg="mod">
          <ac:chgData name="P A, Nikhil (Contingent Worker)" userId="S::nikhil.pa@wabtec.com::f1f698ac-0278-42c2-9a49-3ebe4f7575a8" providerId="AD" clId="Web-{EAAF58FF-91FC-FADA-7DE4-752839AA5297}" dt="2022-07-10T17:17:05.587" v="83"/>
          <ac:spMkLst>
            <pc:docMk/>
            <pc:sldMk cId="2546251553" sldId="262"/>
            <ac:spMk id="3" creationId="{AF28E6DC-C04B-0693-E401-4E8E06F557DB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7:05.587" v="83"/>
          <ac:spMkLst>
            <pc:docMk/>
            <pc:sldMk cId="2546251553" sldId="262"/>
            <ac:spMk id="8" creationId="{907EF6B7-1338-4443-8C46-6A318D952DFD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7:05.587" v="83"/>
          <ac:spMkLst>
            <pc:docMk/>
            <pc:sldMk cId="2546251553" sldId="262"/>
            <ac:spMk id="10" creationId="{DAAE4CDD-124C-4DCF-9584-B6033B545DD5}"/>
          </ac:spMkLst>
        </pc:spChg>
        <pc:spChg chg="add">
          <ac:chgData name="P A, Nikhil (Contingent Worker)" userId="S::nikhil.pa@wabtec.com::f1f698ac-0278-42c2-9a49-3ebe4f7575a8" providerId="AD" clId="Web-{EAAF58FF-91FC-FADA-7DE4-752839AA5297}" dt="2022-07-10T17:17:05.587" v="83"/>
          <ac:spMkLst>
            <pc:docMk/>
            <pc:sldMk cId="2546251553" sldId="262"/>
            <ac:spMk id="12" creationId="{081E4A58-353D-44AE-B2FC-2A74E2E400F7}"/>
          </ac:spMkLst>
        </pc:spChg>
      </pc:sldChg>
    </pc:docChg>
  </pc:docChgLst>
  <pc:docChgLst>
    <pc:chgData name="P A, Nikhil (Contingent Worker)" userId="S::nikhil.pa@wabtec.com::f1f698ac-0278-42c2-9a49-3ebe4f7575a8" providerId="AD" clId="Web-{2FB75836-E68D-FCFA-1C13-D6C4F612D887}"/>
    <pc:docChg chg="modSld">
      <pc:chgData name="P A, Nikhil (Contingent Worker)" userId="S::nikhil.pa@wabtec.com::f1f698ac-0278-42c2-9a49-3ebe4f7575a8" providerId="AD" clId="Web-{2FB75836-E68D-FCFA-1C13-D6C4F612D887}" dt="2022-07-10T12:14:45.757" v="40" actId="20577"/>
      <pc:docMkLst>
        <pc:docMk/>
      </pc:docMkLst>
      <pc:sldChg chg="modSp">
        <pc:chgData name="P A, Nikhil (Contingent Worker)" userId="S::nikhil.pa@wabtec.com::f1f698ac-0278-42c2-9a49-3ebe4f7575a8" providerId="AD" clId="Web-{2FB75836-E68D-FCFA-1C13-D6C4F612D887}" dt="2022-07-10T10:57:07.963" v="15" actId="20577"/>
        <pc:sldMkLst>
          <pc:docMk/>
          <pc:sldMk cId="109857222" sldId="256"/>
        </pc:sldMkLst>
        <pc:spChg chg="mod">
          <ac:chgData name="P A, Nikhil (Contingent Worker)" userId="S::nikhil.pa@wabtec.com::f1f698ac-0278-42c2-9a49-3ebe4f7575a8" providerId="AD" clId="Web-{2FB75836-E68D-FCFA-1C13-D6C4F612D887}" dt="2022-07-10T10:57:07.963" v="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P A, Nikhil (Contingent Worker)" userId="S::nikhil.pa@wabtec.com::f1f698ac-0278-42c2-9a49-3ebe4f7575a8" providerId="AD" clId="Web-{2FB75836-E68D-FCFA-1C13-D6C4F612D887}" dt="2022-07-10T11:03:39.915" v="16" actId="20577"/>
        <pc:sldMkLst>
          <pc:docMk/>
          <pc:sldMk cId="1881276983" sldId="257"/>
        </pc:sldMkLst>
        <pc:spChg chg="mod">
          <ac:chgData name="P A, Nikhil (Contingent Worker)" userId="S::nikhil.pa@wabtec.com::f1f698ac-0278-42c2-9a49-3ebe4f7575a8" providerId="AD" clId="Web-{2FB75836-E68D-FCFA-1C13-D6C4F612D887}" dt="2022-07-10T11:03:39.915" v="16" actId="20577"/>
          <ac:spMkLst>
            <pc:docMk/>
            <pc:sldMk cId="1881276983" sldId="257"/>
            <ac:spMk id="3" creationId="{F0A38B2C-E8EF-E8AF-E1B7-5800600AF0EB}"/>
          </ac:spMkLst>
        </pc:spChg>
      </pc:sldChg>
      <pc:sldChg chg="modSp">
        <pc:chgData name="P A, Nikhil (Contingent Worker)" userId="S::nikhil.pa@wabtec.com::f1f698ac-0278-42c2-9a49-3ebe4f7575a8" providerId="AD" clId="Web-{2FB75836-E68D-FCFA-1C13-D6C4F612D887}" dt="2022-07-10T11:06:49.539" v="29" actId="20577"/>
        <pc:sldMkLst>
          <pc:docMk/>
          <pc:sldMk cId="3391919155" sldId="258"/>
        </pc:sldMkLst>
        <pc:spChg chg="mod">
          <ac:chgData name="P A, Nikhil (Contingent Worker)" userId="S::nikhil.pa@wabtec.com::f1f698ac-0278-42c2-9a49-3ebe4f7575a8" providerId="AD" clId="Web-{2FB75836-E68D-FCFA-1C13-D6C4F612D887}" dt="2022-07-10T11:06:34.992" v="28" actId="20577"/>
          <ac:spMkLst>
            <pc:docMk/>
            <pc:sldMk cId="3391919155" sldId="258"/>
            <ac:spMk id="2" creationId="{24C0FA64-BEBF-2900-1005-8DE04C7A6B2E}"/>
          </ac:spMkLst>
        </pc:spChg>
        <pc:spChg chg="mod">
          <ac:chgData name="P A, Nikhil (Contingent Worker)" userId="S::nikhil.pa@wabtec.com::f1f698ac-0278-42c2-9a49-3ebe4f7575a8" providerId="AD" clId="Web-{2FB75836-E68D-FCFA-1C13-D6C4F612D887}" dt="2022-07-10T11:06:49.539" v="29" actId="20577"/>
          <ac:spMkLst>
            <pc:docMk/>
            <pc:sldMk cId="3391919155" sldId="258"/>
            <ac:spMk id="3" creationId="{BB5800A3-FC9D-7D5F-A53E-98CC6AC1605B}"/>
          </ac:spMkLst>
        </pc:spChg>
      </pc:sldChg>
      <pc:sldChg chg="modSp">
        <pc:chgData name="P A, Nikhil (Contingent Worker)" userId="S::nikhil.pa@wabtec.com::f1f698ac-0278-42c2-9a49-3ebe4f7575a8" providerId="AD" clId="Web-{2FB75836-E68D-FCFA-1C13-D6C4F612D887}" dt="2022-07-10T11:05:38.524" v="20" actId="20577"/>
        <pc:sldMkLst>
          <pc:docMk/>
          <pc:sldMk cId="1133079273" sldId="260"/>
        </pc:sldMkLst>
        <pc:spChg chg="mod">
          <ac:chgData name="P A, Nikhil (Contingent Worker)" userId="S::nikhil.pa@wabtec.com::f1f698ac-0278-42c2-9a49-3ebe4f7575a8" providerId="AD" clId="Web-{2FB75836-E68D-FCFA-1C13-D6C4F612D887}" dt="2022-07-10T11:05:38.524" v="20" actId="20577"/>
          <ac:spMkLst>
            <pc:docMk/>
            <pc:sldMk cId="1133079273" sldId="260"/>
            <ac:spMk id="3" creationId="{E4665DEA-C3E3-0372-F6BF-FBDDA100BEF0}"/>
          </ac:spMkLst>
        </pc:spChg>
      </pc:sldChg>
      <pc:sldChg chg="modSp">
        <pc:chgData name="P A, Nikhil (Contingent Worker)" userId="S::nikhil.pa@wabtec.com::f1f698ac-0278-42c2-9a49-3ebe4f7575a8" providerId="AD" clId="Web-{2FB75836-E68D-FCFA-1C13-D6C4F612D887}" dt="2022-07-10T12:14:45.757" v="40" actId="20577"/>
        <pc:sldMkLst>
          <pc:docMk/>
          <pc:sldMk cId="2546251553" sldId="262"/>
        </pc:sldMkLst>
        <pc:spChg chg="mod">
          <ac:chgData name="P A, Nikhil (Contingent Worker)" userId="S::nikhil.pa@wabtec.com::f1f698ac-0278-42c2-9a49-3ebe4f7575a8" providerId="AD" clId="Web-{2FB75836-E68D-FCFA-1C13-D6C4F612D887}" dt="2022-07-10T12:14:45.757" v="40" actId="20577"/>
          <ac:spMkLst>
            <pc:docMk/>
            <pc:sldMk cId="2546251553" sldId="262"/>
            <ac:spMk id="3" creationId="{AF28E6DC-C04B-0693-E401-4E8E06F557DB}"/>
          </ac:spMkLst>
        </pc:spChg>
      </pc:sldChg>
    </pc:docChg>
  </pc:docChgLst>
  <pc:docChgLst>
    <pc:chgData name="P A, Nikhil (Contingent Worker)" userId="S::nikhil.pa@wabtec.com::f1f698ac-0278-42c2-9a49-3ebe4f7575a8" providerId="AD" clId="Web-{2300E7DB-6830-48A4-B4C5-58A0F1792667}"/>
    <pc:docChg chg="addSld modSld">
      <pc:chgData name="P A, Nikhil (Contingent Worker)" userId="S::nikhil.pa@wabtec.com::f1f698ac-0278-42c2-9a49-3ebe4f7575a8" providerId="AD" clId="Web-{2300E7DB-6830-48A4-B4C5-58A0F1792667}" dt="2022-07-08T18:34:25.707" v="1798" actId="20577"/>
      <pc:docMkLst>
        <pc:docMk/>
      </pc:docMkLst>
      <pc:sldChg chg="modSp">
        <pc:chgData name="P A, Nikhil (Contingent Worker)" userId="S::nikhil.pa@wabtec.com::f1f698ac-0278-42c2-9a49-3ebe4f7575a8" providerId="AD" clId="Web-{2300E7DB-6830-48A4-B4C5-58A0F1792667}" dt="2022-07-08T16:41:12.331" v="986" actId="20577"/>
        <pc:sldMkLst>
          <pc:docMk/>
          <pc:sldMk cId="109857222" sldId="256"/>
        </pc:sldMkLst>
        <pc:spChg chg="mod">
          <ac:chgData name="P A, Nikhil (Contingent Worker)" userId="S::nikhil.pa@wabtec.com::f1f698ac-0278-42c2-9a49-3ebe4f7575a8" providerId="AD" clId="Web-{2300E7DB-6830-48A4-B4C5-58A0F1792667}" dt="2022-07-08T16:41:12.331" v="98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 A, Nikhil (Contingent Worker)" userId="S::nikhil.pa@wabtec.com::f1f698ac-0278-42c2-9a49-3ebe4f7575a8" providerId="AD" clId="Web-{2300E7DB-6830-48A4-B4C5-58A0F1792667}" dt="2022-07-08T15:49:12.625" v="34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P A, Nikhil (Contingent Worker)" userId="S::nikhil.pa@wabtec.com::f1f698ac-0278-42c2-9a49-3ebe4f7575a8" providerId="AD" clId="Web-{2300E7DB-6830-48A4-B4C5-58A0F1792667}" dt="2022-07-08T16:41:19.878" v="987" actId="20577"/>
        <pc:sldMkLst>
          <pc:docMk/>
          <pc:sldMk cId="1881276983" sldId="257"/>
        </pc:sldMkLst>
        <pc:spChg chg="mod">
          <ac:chgData name="P A, Nikhil (Contingent Worker)" userId="S::nikhil.pa@wabtec.com::f1f698ac-0278-42c2-9a49-3ebe4f7575a8" providerId="AD" clId="Web-{2300E7DB-6830-48A4-B4C5-58A0F1792667}" dt="2022-07-08T16:41:19.878" v="987" actId="20577"/>
          <ac:spMkLst>
            <pc:docMk/>
            <pc:sldMk cId="1881276983" sldId="257"/>
            <ac:spMk id="2" creationId="{4F6CCBD4-1381-A210-2130-D62C5DE57D49}"/>
          </ac:spMkLst>
        </pc:spChg>
        <pc:spChg chg="mod">
          <ac:chgData name="P A, Nikhil (Contingent Worker)" userId="S::nikhil.pa@wabtec.com::f1f698ac-0278-42c2-9a49-3ebe4f7575a8" providerId="AD" clId="Web-{2300E7DB-6830-48A4-B4C5-58A0F1792667}" dt="2022-07-08T16:38:24.832" v="954" actId="20577"/>
          <ac:spMkLst>
            <pc:docMk/>
            <pc:sldMk cId="1881276983" sldId="257"/>
            <ac:spMk id="3" creationId="{F0A38B2C-E8EF-E8AF-E1B7-5800600AF0EB}"/>
          </ac:spMkLst>
        </pc:spChg>
      </pc:sldChg>
      <pc:sldChg chg="modSp new">
        <pc:chgData name="P A, Nikhil (Contingent Worker)" userId="S::nikhil.pa@wabtec.com::f1f698ac-0278-42c2-9a49-3ebe4f7575a8" providerId="AD" clId="Web-{2300E7DB-6830-48A4-B4C5-58A0F1792667}" dt="2022-07-08T16:41:29.471" v="988" actId="20577"/>
        <pc:sldMkLst>
          <pc:docMk/>
          <pc:sldMk cId="3391919155" sldId="258"/>
        </pc:sldMkLst>
        <pc:spChg chg="mod">
          <ac:chgData name="P A, Nikhil (Contingent Worker)" userId="S::nikhil.pa@wabtec.com::f1f698ac-0278-42c2-9a49-3ebe4f7575a8" providerId="AD" clId="Web-{2300E7DB-6830-48A4-B4C5-58A0F1792667}" dt="2022-07-08T16:41:29.471" v="988" actId="20577"/>
          <ac:spMkLst>
            <pc:docMk/>
            <pc:sldMk cId="3391919155" sldId="258"/>
            <ac:spMk id="2" creationId="{24C0FA64-BEBF-2900-1005-8DE04C7A6B2E}"/>
          </ac:spMkLst>
        </pc:spChg>
        <pc:spChg chg="mod">
          <ac:chgData name="P A, Nikhil (Contingent Worker)" userId="S::nikhil.pa@wabtec.com::f1f698ac-0278-42c2-9a49-3ebe4f7575a8" providerId="AD" clId="Web-{2300E7DB-6830-48A4-B4C5-58A0F1792667}" dt="2022-07-08T16:39:55.019" v="973" actId="20577"/>
          <ac:spMkLst>
            <pc:docMk/>
            <pc:sldMk cId="3391919155" sldId="258"/>
            <ac:spMk id="3" creationId="{BB5800A3-FC9D-7D5F-A53E-98CC6AC1605B}"/>
          </ac:spMkLst>
        </pc:spChg>
      </pc:sldChg>
      <pc:sldChg chg="modSp new">
        <pc:chgData name="P A, Nikhil (Contingent Worker)" userId="S::nikhil.pa@wabtec.com::f1f698ac-0278-42c2-9a49-3ebe4f7575a8" providerId="AD" clId="Web-{2300E7DB-6830-48A4-B4C5-58A0F1792667}" dt="2022-07-08T16:44:42.846" v="1010" actId="1076"/>
        <pc:sldMkLst>
          <pc:docMk/>
          <pc:sldMk cId="104296086" sldId="259"/>
        </pc:sldMkLst>
        <pc:spChg chg="mod">
          <ac:chgData name="P A, Nikhil (Contingent Worker)" userId="S::nikhil.pa@wabtec.com::f1f698ac-0278-42c2-9a49-3ebe4f7575a8" providerId="AD" clId="Web-{2300E7DB-6830-48A4-B4C5-58A0F1792667}" dt="2022-07-08T16:44:42.846" v="1010" actId="1076"/>
          <ac:spMkLst>
            <pc:docMk/>
            <pc:sldMk cId="104296086" sldId="259"/>
            <ac:spMk id="2" creationId="{979FF3C4-B3A0-E2FB-C8AE-A67B164F47A0}"/>
          </ac:spMkLst>
        </pc:spChg>
        <pc:spChg chg="mod">
          <ac:chgData name="P A, Nikhil (Contingent Worker)" userId="S::nikhil.pa@wabtec.com::f1f698ac-0278-42c2-9a49-3ebe4f7575a8" providerId="AD" clId="Web-{2300E7DB-6830-48A4-B4C5-58A0F1792667}" dt="2022-07-08T16:44:36.471" v="1009" actId="1076"/>
          <ac:spMkLst>
            <pc:docMk/>
            <pc:sldMk cId="104296086" sldId="259"/>
            <ac:spMk id="3" creationId="{5F52F740-504F-7A3C-27CE-3F46D04996FB}"/>
          </ac:spMkLst>
        </pc:spChg>
      </pc:sldChg>
      <pc:sldChg chg="addSp delSp modSp new">
        <pc:chgData name="P A, Nikhil (Contingent Worker)" userId="S::nikhil.pa@wabtec.com::f1f698ac-0278-42c2-9a49-3ebe4f7575a8" providerId="AD" clId="Web-{2300E7DB-6830-48A4-B4C5-58A0F1792667}" dt="2022-07-08T17:25:22.717" v="1577" actId="20577"/>
        <pc:sldMkLst>
          <pc:docMk/>
          <pc:sldMk cId="1133079273" sldId="260"/>
        </pc:sldMkLst>
        <pc:spChg chg="mod">
          <ac:chgData name="P A, Nikhil (Contingent Worker)" userId="S::nikhil.pa@wabtec.com::f1f698ac-0278-42c2-9a49-3ebe4f7575a8" providerId="AD" clId="Web-{2300E7DB-6830-48A4-B4C5-58A0F1792667}" dt="2022-07-08T16:46:31.876" v="1043" actId="20577"/>
          <ac:spMkLst>
            <pc:docMk/>
            <pc:sldMk cId="1133079273" sldId="260"/>
            <ac:spMk id="2" creationId="{3C85A387-18DF-E60D-6E8D-7CF20E2AAB65}"/>
          </ac:spMkLst>
        </pc:spChg>
        <pc:spChg chg="mod">
          <ac:chgData name="P A, Nikhil (Contingent Worker)" userId="S::nikhil.pa@wabtec.com::f1f698ac-0278-42c2-9a49-3ebe4f7575a8" providerId="AD" clId="Web-{2300E7DB-6830-48A4-B4C5-58A0F1792667}" dt="2022-07-08T17:25:22.717" v="1577" actId="20577"/>
          <ac:spMkLst>
            <pc:docMk/>
            <pc:sldMk cId="1133079273" sldId="260"/>
            <ac:spMk id="3" creationId="{E4665DEA-C3E3-0372-F6BF-FBDDA100BEF0}"/>
          </ac:spMkLst>
        </pc:spChg>
        <pc:picChg chg="add del mod">
          <ac:chgData name="P A, Nikhil (Contingent Worker)" userId="S::nikhil.pa@wabtec.com::f1f698ac-0278-42c2-9a49-3ebe4f7575a8" providerId="AD" clId="Web-{2300E7DB-6830-48A4-B4C5-58A0F1792667}" dt="2022-07-08T16:52:07.143" v="1177"/>
          <ac:picMkLst>
            <pc:docMk/>
            <pc:sldMk cId="1133079273" sldId="260"/>
            <ac:picMk id="4" creationId="{BFDA1287-68D2-960D-8143-0838105D52BE}"/>
          </ac:picMkLst>
        </pc:picChg>
      </pc:sldChg>
      <pc:sldChg chg="addSp delSp modSp new">
        <pc:chgData name="P A, Nikhil (Contingent Worker)" userId="S::nikhil.pa@wabtec.com::f1f698ac-0278-42c2-9a49-3ebe4f7575a8" providerId="AD" clId="Web-{2300E7DB-6830-48A4-B4C5-58A0F1792667}" dt="2022-07-08T17:10:49.360" v="1311" actId="14100"/>
        <pc:sldMkLst>
          <pc:docMk/>
          <pc:sldMk cId="3667829387" sldId="261"/>
        </pc:sldMkLst>
        <pc:spChg chg="del">
          <ac:chgData name="P A, Nikhil (Contingent Worker)" userId="S::nikhil.pa@wabtec.com::f1f698ac-0278-42c2-9a49-3ebe4f7575a8" providerId="AD" clId="Web-{2300E7DB-6830-48A4-B4C5-58A0F1792667}" dt="2022-07-08T17:08:15.922" v="1295"/>
          <ac:spMkLst>
            <pc:docMk/>
            <pc:sldMk cId="3667829387" sldId="261"/>
            <ac:spMk id="2" creationId="{CC7B18B5-B4B0-17BA-036D-407DDC9819FC}"/>
          </ac:spMkLst>
        </pc:spChg>
        <pc:spChg chg="del mod">
          <ac:chgData name="P A, Nikhil (Contingent Worker)" userId="S::nikhil.pa@wabtec.com::f1f698ac-0278-42c2-9a49-3ebe4f7575a8" providerId="AD" clId="Web-{2300E7DB-6830-48A4-B4C5-58A0F1792667}" dt="2022-07-08T17:08:42.579" v="1297"/>
          <ac:spMkLst>
            <pc:docMk/>
            <pc:sldMk cId="3667829387" sldId="261"/>
            <ac:spMk id="3" creationId="{30D05C66-9A0B-E993-7CBE-D8D9E847DF70}"/>
          </ac:spMkLst>
        </pc:spChg>
        <pc:spChg chg="add del mod">
          <ac:chgData name="P A, Nikhil (Contingent Worker)" userId="S::nikhil.pa@wabtec.com::f1f698ac-0278-42c2-9a49-3ebe4f7575a8" providerId="AD" clId="Web-{2300E7DB-6830-48A4-B4C5-58A0F1792667}" dt="2022-07-08T17:10:13.188" v="1306"/>
          <ac:spMkLst>
            <pc:docMk/>
            <pc:sldMk cId="3667829387" sldId="261"/>
            <ac:spMk id="6" creationId="{9FAA353F-595E-15BE-6035-84BEC69CB63C}"/>
          </ac:spMkLst>
        </pc:spChg>
        <pc:picChg chg="add del mod ord">
          <ac:chgData name="P A, Nikhil (Contingent Worker)" userId="S::nikhil.pa@wabtec.com::f1f698ac-0278-42c2-9a49-3ebe4f7575a8" providerId="AD" clId="Web-{2300E7DB-6830-48A4-B4C5-58A0F1792667}" dt="2022-07-08T17:10:06.844" v="1305"/>
          <ac:picMkLst>
            <pc:docMk/>
            <pc:sldMk cId="3667829387" sldId="261"/>
            <ac:picMk id="4" creationId="{60D63046-4603-FCC5-E255-4EAE012B558E}"/>
          </ac:picMkLst>
        </pc:picChg>
        <pc:picChg chg="add mod ord">
          <ac:chgData name="P A, Nikhil (Contingent Worker)" userId="S::nikhil.pa@wabtec.com::f1f698ac-0278-42c2-9a49-3ebe4f7575a8" providerId="AD" clId="Web-{2300E7DB-6830-48A4-B4C5-58A0F1792667}" dt="2022-07-08T17:10:49.360" v="1311" actId="14100"/>
          <ac:picMkLst>
            <pc:docMk/>
            <pc:sldMk cId="3667829387" sldId="261"/>
            <ac:picMk id="7" creationId="{0F727A8C-1A23-FC6A-EBC4-3ADDCA36EEDB}"/>
          </ac:picMkLst>
        </pc:picChg>
      </pc:sldChg>
      <pc:sldChg chg="delSp modSp new">
        <pc:chgData name="P A, Nikhil (Contingent Worker)" userId="S::nikhil.pa@wabtec.com::f1f698ac-0278-42c2-9a49-3ebe4f7575a8" providerId="AD" clId="Web-{2300E7DB-6830-48A4-B4C5-58A0F1792667}" dt="2022-07-08T18:34:25.707" v="1798" actId="20577"/>
        <pc:sldMkLst>
          <pc:docMk/>
          <pc:sldMk cId="2546251553" sldId="262"/>
        </pc:sldMkLst>
        <pc:spChg chg="del">
          <ac:chgData name="P A, Nikhil (Contingent Worker)" userId="S::nikhil.pa@wabtec.com::f1f698ac-0278-42c2-9a49-3ebe4f7575a8" providerId="AD" clId="Web-{2300E7DB-6830-48A4-B4C5-58A0F1792667}" dt="2022-07-08T17:25:53.779" v="1578"/>
          <ac:spMkLst>
            <pc:docMk/>
            <pc:sldMk cId="2546251553" sldId="262"/>
            <ac:spMk id="2" creationId="{A6713FAE-0687-B8A2-6B20-884A34521440}"/>
          </ac:spMkLst>
        </pc:spChg>
        <pc:spChg chg="mod">
          <ac:chgData name="P A, Nikhil (Contingent Worker)" userId="S::nikhil.pa@wabtec.com::f1f698ac-0278-42c2-9a49-3ebe4f7575a8" providerId="AD" clId="Web-{2300E7DB-6830-48A4-B4C5-58A0F1792667}" dt="2022-07-08T18:34:25.707" v="1798" actId="20577"/>
          <ac:spMkLst>
            <pc:docMk/>
            <pc:sldMk cId="2546251553" sldId="262"/>
            <ac:spMk id="3" creationId="{AF28E6DC-C04B-0693-E401-4E8E06F557DB}"/>
          </ac:spMkLst>
        </pc:spChg>
      </pc:sldChg>
    </pc:docChg>
  </pc:docChgLst>
  <pc:docChgLst>
    <pc:chgData name="P A, Nikhil (Contingent Worker)" userId="S::nikhil.pa@wabtec.com::f1f698ac-0278-42c2-9a49-3ebe4f7575a8" providerId="AD" clId="Web-{84542C5A-C3F7-47C2-F8AC-DEE1BBBCBA2C}"/>
    <pc:docChg chg="modSld">
      <pc:chgData name="P A, Nikhil (Contingent Worker)" userId="S::nikhil.pa@wabtec.com::f1f698ac-0278-42c2-9a49-3ebe4f7575a8" providerId="AD" clId="Web-{84542C5A-C3F7-47C2-F8AC-DEE1BBBCBA2C}" dt="2022-07-09T19:12:03.907" v="8" actId="20577"/>
      <pc:docMkLst>
        <pc:docMk/>
      </pc:docMkLst>
      <pc:sldChg chg="modSp">
        <pc:chgData name="P A, Nikhil (Contingent Worker)" userId="S::nikhil.pa@wabtec.com::f1f698ac-0278-42c2-9a49-3ebe4f7575a8" providerId="AD" clId="Web-{84542C5A-C3F7-47C2-F8AC-DEE1BBBCBA2C}" dt="2022-07-09T19:08:57.549" v="7" actId="20577"/>
        <pc:sldMkLst>
          <pc:docMk/>
          <pc:sldMk cId="3391919155" sldId="258"/>
        </pc:sldMkLst>
        <pc:spChg chg="mod">
          <ac:chgData name="P A, Nikhil (Contingent Worker)" userId="S::nikhil.pa@wabtec.com::f1f698ac-0278-42c2-9a49-3ebe4f7575a8" providerId="AD" clId="Web-{84542C5A-C3F7-47C2-F8AC-DEE1BBBCBA2C}" dt="2022-07-09T19:08:57.549" v="7" actId="20577"/>
          <ac:spMkLst>
            <pc:docMk/>
            <pc:sldMk cId="3391919155" sldId="258"/>
            <ac:spMk id="3" creationId="{BB5800A3-FC9D-7D5F-A53E-98CC6AC1605B}"/>
          </ac:spMkLst>
        </pc:spChg>
      </pc:sldChg>
      <pc:sldChg chg="modSp">
        <pc:chgData name="P A, Nikhil (Contingent Worker)" userId="S::nikhil.pa@wabtec.com::f1f698ac-0278-42c2-9a49-3ebe4f7575a8" providerId="AD" clId="Web-{84542C5A-C3F7-47C2-F8AC-DEE1BBBCBA2C}" dt="2022-07-09T19:12:03.907" v="8" actId="20577"/>
        <pc:sldMkLst>
          <pc:docMk/>
          <pc:sldMk cId="2546251553" sldId="262"/>
        </pc:sldMkLst>
        <pc:spChg chg="mod">
          <ac:chgData name="P A, Nikhil (Contingent Worker)" userId="S::nikhil.pa@wabtec.com::f1f698ac-0278-42c2-9a49-3ebe4f7575a8" providerId="AD" clId="Web-{84542C5A-C3F7-47C2-F8AC-DEE1BBBCBA2C}" dt="2022-07-09T19:12:03.907" v="8" actId="20577"/>
          <ac:spMkLst>
            <pc:docMk/>
            <pc:sldMk cId="2546251553" sldId="262"/>
            <ac:spMk id="3" creationId="{AF28E6DC-C04B-0693-E401-4E8E06F557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fton.corp.wabtec.com/vfton2/#/output" TargetMode="External"/><Relationship Id="rId2" Type="http://schemas.openxmlformats.org/officeDocument/2006/relationships/hyperlink" Target="https://i360history.corp.wabtec.com/i360history&#160;&#160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signer.dataiku.corp.wabtec.com/login" TargetMode="External"/><Relationship Id="rId4" Type="http://schemas.openxmlformats.org/officeDocument/2006/relationships/hyperlink" Target="https://mark.corp.wabtec.com/constant-rat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vfton.corp.wabtec.com/vfton2/#/Output" TargetMode="External"/><Relationship Id="rId2" Type="http://schemas.openxmlformats.org/officeDocument/2006/relationships/hyperlink" Target="https://dev-i360history.corp.wabtec.com/i360history/#/Content/Workord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-designer.dataiku.corp.wabtec.com/login" TargetMode="External"/><Relationship Id="rId4" Type="http://schemas.openxmlformats.org/officeDocument/2006/relationships/hyperlink" Target="https://dev-mark.corp.wabtec.com/my-analys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360history.corp.wabtec.com/i360history%C2%A0%C2%A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SANITY CHECK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Sanity check is a basic test to calculate whether the application’s functionality is available or not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Sanity check is the activity we are performing after every maintenances</a:t>
            </a:r>
            <a:endParaRPr lang="en-US" dirty="0">
              <a:ea typeface="Calibri"/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Need to check all url's  are working or not</a:t>
            </a:r>
            <a:endParaRPr lang="en-US" dirty="0">
              <a:ea typeface="Calibri"/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Need to check the data accessing or not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CCBD4-1381-A210-2130-D62C5DE5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  <a:cs typeface="Calibri Light"/>
              </a:rPr>
              <a:t>Which are the applications and databases we are doing in regular weekly maintenances?</a:t>
            </a:r>
            <a:endParaRPr lang="en-US" sz="3700" b="1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8B2C-E8EF-E8AF-E1B7-5800600A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I360 application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Vfton application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Mark application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Dataiku application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Rds database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127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0FA64-BEBF-2900-1005-8DE04C7A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Checking url's are working or not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00A3-FC9D-7D5F-A53E-98CC6AC16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685" y="1267080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600" dirty="0">
                <a:cs typeface="Calibri" panose="020F0502020204030204"/>
              </a:rPr>
              <a:t>After completion of </a:t>
            </a:r>
            <a:r>
              <a:rPr lang="en-US" sz="2600" dirty="0">
                <a:ea typeface="+mn-lt"/>
                <a:cs typeface="+mn-lt"/>
              </a:rPr>
              <a:t>maintenance activities, we need to cross check url's are opening or not.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600" dirty="0">
                <a:cs typeface="Calibri" panose="020F0502020204030204"/>
              </a:rPr>
              <a:t>This are the url's we are need to check:</a:t>
            </a:r>
            <a:endParaRPr lang="en-US" sz="2600" dirty="0"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     </a:t>
            </a:r>
            <a:r>
              <a:rPr lang="en-US" sz="2600" b="1" dirty="0">
                <a:ea typeface="+mn-lt"/>
                <a:cs typeface="+mn-lt"/>
              </a:rPr>
              <a:t>PRODUCTION</a:t>
            </a:r>
            <a:r>
              <a:rPr lang="en-US" sz="2600" dirty="0">
                <a:ea typeface="+mn-lt"/>
                <a:cs typeface="+mn-lt"/>
              </a:rPr>
              <a:t>: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600" dirty="0">
                <a:ea typeface="+mn-lt"/>
                <a:cs typeface="+mn-lt"/>
                <a:hlinkClick r:id="rId2"/>
              </a:rPr>
              <a:t>https://i360history.corp.wabtec.com/i360history  </a:t>
            </a:r>
            <a:endParaRPr lang="en-US" sz="2600" dirty="0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600" dirty="0">
                <a:ea typeface="+mn-lt"/>
                <a:cs typeface="+mn-lt"/>
                <a:hlinkClick r:id="rId3"/>
              </a:rPr>
              <a:t>http://vfton.corp.wabtec.com/vfton2/#/output</a:t>
            </a:r>
            <a:endParaRPr lang="en-US" sz="2600" dirty="0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600" dirty="0">
                <a:ea typeface="+mn-lt"/>
                <a:cs typeface="+mn-lt"/>
                <a:hlinkClick r:id="rId4"/>
              </a:rPr>
              <a:t>https://mark.corp.wabtec.com/constant-rate</a:t>
            </a:r>
            <a:endParaRPr lang="en-US" sz="2600" dirty="0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600" u="sng" dirty="0">
                <a:ea typeface="+mn-lt"/>
                <a:cs typeface="+mn-lt"/>
                <a:hlinkClick r:id="rId5"/>
              </a:rPr>
              <a:t>http://designer.dataiku.corp.wabtec.com/login</a:t>
            </a:r>
            <a:endParaRPr lang="en-US" sz="2600" dirty="0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 sz="2600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 sz="2600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 sz="2600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 sz="2600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 sz="2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191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FF3C4-B3A0-E2FB-C8AE-A67B164F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  <a:cs typeface="Calibri Light"/>
              </a:rPr>
              <a:t>DEVELOPMENT URL'S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F740-504F-7A3C-27CE-3F46D049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  <a:hlinkClick r:id="rId2"/>
              </a:rPr>
              <a:t>https://dev-i360history.corp.wabtec.com/i360history/#/Content/Workorder</a:t>
            </a:r>
            <a:endParaRPr lang="en-US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  <a:hlinkClick r:id="rId3"/>
              </a:rPr>
              <a:t>https://dev-vfton.corp.wabtec.com/vfton2/#/Output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  <a:hlinkClick r:id="rId4"/>
              </a:rPr>
              <a:t>https://dev-mark.corp.wabtec.com/my-analyses</a:t>
            </a: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  <a:hlinkClick r:id="rId5"/>
              </a:rPr>
              <a:t>http://dev-designer.dataiku.corp.wabtec.com/login</a:t>
            </a: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29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5A387-18DF-E60D-6E8D-7CF20E2A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How to check data accessing or not?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5DEA-C3E3-0372-F6BF-FBDDA100B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cs typeface="Calibri" panose="020F0502020204030204"/>
              </a:rPr>
              <a:t> Open the url's and need to check  all tabs in the application is working or not.</a:t>
            </a:r>
          </a:p>
          <a:p>
            <a:pPr marL="0" indent="0">
              <a:buNone/>
            </a:pPr>
            <a:r>
              <a:rPr lang="en-US" sz="2400" b="1" dirty="0">
                <a:cs typeface="Calibri" panose="020F0502020204030204"/>
              </a:rPr>
              <a:t>Example </a:t>
            </a:r>
            <a:endParaRPr lang="en-US" sz="2400" b="1" dirty="0"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Consider we are checking sanity of I360 application</a:t>
            </a:r>
            <a:endParaRPr lang="en-US" sz="2400" dirty="0">
              <a:ea typeface="Calibri"/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400" dirty="0">
                <a:cs typeface="Calibri" panose="020F0502020204030204"/>
              </a:rPr>
              <a:t>First open that url -- </a:t>
            </a:r>
            <a:r>
              <a:rPr lang="en-US" sz="2400" dirty="0">
                <a:cs typeface="Calibri" panose="020F0502020204030204"/>
                <a:hlinkClick r:id="rId2"/>
              </a:rPr>
              <a:t>https://i360history.corp.wabtec.com/i360history  </a:t>
            </a:r>
            <a:endParaRPr lang="en-US" sz="2400" dirty="0">
              <a:ea typeface="Calibri"/>
              <a:cs typeface="Calibri" panose="020F0502020204030204"/>
              <a:hlinkClick r:id="rId2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400" dirty="0">
                <a:cs typeface="Calibri" panose="020F0502020204030204"/>
              </a:rPr>
              <a:t>Click on Road failures tab and choose Bnsf -- 7575</a:t>
            </a:r>
            <a:endParaRPr lang="en-US" sz="2400" dirty="0">
              <a:ea typeface="Calibri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cs typeface="Calibri" panose="020F0502020204030204"/>
              </a:rPr>
              <a:t>After clicking enter data is visible means data is accessing.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dirty="0">
                <a:cs typeface="Calibri" panose="020F0502020204030204"/>
              </a:rPr>
              <a:t>Click on each tabs in the application to verify data is accessing or not.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307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4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10">
            <a:extLst>
              <a:ext uri="{FF2B5EF4-FFF2-40B4-BE49-F238E27FC236}">
                <a16:creationId xmlns:a16="http://schemas.microsoft.com/office/drawing/2014/main" id="{22301996-41F3-43DF-21C2-7BCB9D01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727A8C-1A23-FC6A-EBC4-3ADDCA36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" y="153839"/>
            <a:ext cx="12187550" cy="670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2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E6DC-C04B-0693-E401-4E8E06F5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Every Week we are doing regular maintenances Activities and we need to verify url's are working and data is accessing.</a:t>
            </a:r>
            <a:r>
              <a:rPr lang="en-US" dirty="0">
                <a:ea typeface="+mn-lt"/>
                <a:cs typeface="+mn-lt"/>
              </a:rPr>
              <a:t> If url's are not working, it will be fixed to function normally.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 Thank You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5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SANITY CHECK</vt:lpstr>
      <vt:lpstr>Which are the applications and databases we are doing in regular weekly maintenances?</vt:lpstr>
      <vt:lpstr>Checking url's are working or not</vt:lpstr>
      <vt:lpstr>DEVELOPMENT URL'S</vt:lpstr>
      <vt:lpstr>How to check data accessing or not?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540</cp:revision>
  <dcterms:created xsi:type="dcterms:W3CDTF">2022-07-08T14:46:58Z</dcterms:created>
  <dcterms:modified xsi:type="dcterms:W3CDTF">2022-07-10T17:17:05Z</dcterms:modified>
</cp:coreProperties>
</file>