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5"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38313-255C-4820-A098-02F2836D85BD}" v="638" dt="2022-07-08T00:58:32.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Kebin (Contingent Worker)" userId="S::kebin.raj@wabtec.com::dbdbdfb9-89b8-45a8-bfcc-f5510720c684" providerId="AD" clId="Web-{2A238313-255C-4820-A098-02F2836D85BD}"/>
    <pc:docChg chg="addSld delSld modSld sldOrd addMainMaster delMainMaster">
      <pc:chgData name="Raj, Kebin (Contingent Worker)" userId="S::kebin.raj@wabtec.com::dbdbdfb9-89b8-45a8-bfcc-f5510720c684" providerId="AD" clId="Web-{2A238313-255C-4820-A098-02F2836D85BD}" dt="2022-07-08T00:58:32.319" v="651" actId="1076"/>
      <pc:docMkLst>
        <pc:docMk/>
      </pc:docMkLst>
      <pc:sldChg chg="addSp delSp modSp del mod setBg modClrScheme addAnim setClrOvrMap delDesignElem chgLayout">
        <pc:chgData name="Raj, Kebin (Contingent Worker)" userId="S::kebin.raj@wabtec.com::dbdbdfb9-89b8-45a8-bfcc-f5510720c684" providerId="AD" clId="Web-{2A238313-255C-4820-A098-02F2836D85BD}" dt="2022-07-08T00:57:35.617" v="648"/>
        <pc:sldMkLst>
          <pc:docMk/>
          <pc:sldMk cId="109857222" sldId="256"/>
        </pc:sldMkLst>
        <pc:spChg chg="del mod">
          <ac:chgData name="Raj, Kebin (Contingent Worker)" userId="S::kebin.raj@wabtec.com::dbdbdfb9-89b8-45a8-bfcc-f5510720c684" providerId="AD" clId="Web-{2A238313-255C-4820-A098-02F2836D85BD}" dt="2022-07-07T19:04:41.210" v="6"/>
          <ac:spMkLst>
            <pc:docMk/>
            <pc:sldMk cId="109857222" sldId="256"/>
            <ac:spMk id="2" creationId="{00000000-0000-0000-0000-000000000000}"/>
          </ac:spMkLst>
        </pc:spChg>
        <pc:spChg chg="mod ord">
          <ac:chgData name="Raj, Kebin (Contingent Worker)" userId="S::kebin.raj@wabtec.com::dbdbdfb9-89b8-45a8-bfcc-f5510720c684" providerId="AD" clId="Web-{2A238313-255C-4820-A098-02F2836D85BD}" dt="2022-07-08T00:57:05.617" v="647"/>
          <ac:spMkLst>
            <pc:docMk/>
            <pc:sldMk cId="109857222" sldId="256"/>
            <ac:spMk id="3" creationId="{00000000-0000-0000-0000-000000000000}"/>
          </ac:spMkLst>
        </pc:spChg>
        <pc:spChg chg="add mod ord">
          <ac:chgData name="Raj, Kebin (Contingent Worker)" userId="S::kebin.raj@wabtec.com::dbdbdfb9-89b8-45a8-bfcc-f5510720c684" providerId="AD" clId="Web-{2A238313-255C-4820-A098-02F2836D85BD}" dt="2022-07-08T00:57:05.617" v="647"/>
          <ac:spMkLst>
            <pc:docMk/>
            <pc:sldMk cId="109857222" sldId="256"/>
            <ac:spMk id="5" creationId="{E1E5527A-56D3-9171-507C-227ADB81772E}"/>
          </ac:spMkLst>
        </pc:spChg>
        <pc:spChg chg="add">
          <ac:chgData name="Raj, Kebin (Contingent Worker)" userId="S::kebin.raj@wabtec.com::dbdbdfb9-89b8-45a8-bfcc-f5510720c684" providerId="AD" clId="Web-{2A238313-255C-4820-A098-02F2836D85BD}" dt="2022-07-08T00:57:05.617" v="647"/>
          <ac:spMkLst>
            <pc:docMk/>
            <pc:sldMk cId="109857222" sldId="256"/>
            <ac:spMk id="7" creationId="{DA3C47C2-33A2-44B2-BEAB-FEB679075C24}"/>
          </ac:spMkLst>
        </pc:spChg>
        <pc:spChg chg="add">
          <ac:chgData name="Raj, Kebin (Contingent Worker)" userId="S::kebin.raj@wabtec.com::dbdbdfb9-89b8-45a8-bfcc-f5510720c684" providerId="AD" clId="Web-{2A238313-255C-4820-A098-02F2836D85BD}" dt="2022-07-08T00:57:05.617" v="647"/>
          <ac:spMkLst>
            <pc:docMk/>
            <pc:sldMk cId="109857222" sldId="256"/>
            <ac:spMk id="8" creationId="{AD182BA8-54AD-4D9F-8264-B0FA8BB47D7C}"/>
          </ac:spMkLst>
        </pc:spChg>
        <pc:spChg chg="add">
          <ac:chgData name="Raj, Kebin (Contingent Worker)" userId="S::kebin.raj@wabtec.com::dbdbdfb9-89b8-45a8-bfcc-f5510720c684" providerId="AD" clId="Web-{2A238313-255C-4820-A098-02F2836D85BD}" dt="2022-07-08T00:57:05.617" v="647"/>
          <ac:spMkLst>
            <pc:docMk/>
            <pc:sldMk cId="109857222" sldId="256"/>
            <ac:spMk id="9" creationId="{4ED83379-0499-45E1-AB78-6AA230F96442}"/>
          </ac:spMkLst>
        </pc:spChg>
        <pc:spChg chg="add del">
          <ac:chgData name="Raj, Kebin (Contingent Worker)" userId="S::kebin.raj@wabtec.com::dbdbdfb9-89b8-45a8-bfcc-f5510720c684" providerId="AD" clId="Web-{2A238313-255C-4820-A098-02F2836D85BD}" dt="2022-07-08T00:56:25.273" v="640"/>
          <ac:spMkLst>
            <pc:docMk/>
            <pc:sldMk cId="109857222" sldId="256"/>
            <ac:spMk id="10" creationId="{A8DB9CD9-59B1-4D73-BC4C-98796A48EF9B}"/>
          </ac:spMkLst>
        </pc:spChg>
        <pc:spChg chg="add del">
          <ac:chgData name="Raj, Kebin (Contingent Worker)" userId="S::kebin.raj@wabtec.com::dbdbdfb9-89b8-45a8-bfcc-f5510720c684" providerId="AD" clId="Web-{2A238313-255C-4820-A098-02F2836D85BD}" dt="2022-07-08T00:56:25.273" v="640"/>
          <ac:spMkLst>
            <pc:docMk/>
            <pc:sldMk cId="109857222" sldId="256"/>
            <ac:spMk id="12" creationId="{8874A6A9-41FF-4E33-AFA8-F9F81436A59E}"/>
          </ac:spMkLst>
        </pc:spChg>
        <pc:spChg chg="add del">
          <ac:chgData name="Raj, Kebin (Contingent Worker)" userId="S::kebin.raj@wabtec.com::dbdbdfb9-89b8-45a8-bfcc-f5510720c684" providerId="AD" clId="Web-{2A238313-255C-4820-A098-02F2836D85BD}" dt="2022-07-08T00:56:36.539" v="644"/>
          <ac:spMkLst>
            <pc:docMk/>
            <pc:sldMk cId="109857222" sldId="256"/>
            <ac:spMk id="16" creationId="{DA2C7802-C2E0-4218-8F89-8DD7CCD2CD1C}"/>
          </ac:spMkLst>
        </pc:spChg>
        <pc:spChg chg="add del">
          <ac:chgData name="Raj, Kebin (Contingent Worker)" userId="S::kebin.raj@wabtec.com::dbdbdfb9-89b8-45a8-bfcc-f5510720c684" providerId="AD" clId="Web-{2A238313-255C-4820-A098-02F2836D85BD}" dt="2022-07-08T00:56:36.539" v="644"/>
          <ac:spMkLst>
            <pc:docMk/>
            <pc:sldMk cId="109857222" sldId="256"/>
            <ac:spMk id="18" creationId="{A6D7111A-21E5-4EE9-8A78-10E5530F0116}"/>
          </ac:spMkLst>
        </pc:spChg>
        <pc:spChg chg="add del">
          <ac:chgData name="Raj, Kebin (Contingent Worker)" userId="S::kebin.raj@wabtec.com::dbdbdfb9-89b8-45a8-bfcc-f5510720c684" providerId="AD" clId="Web-{2A238313-255C-4820-A098-02F2836D85BD}" dt="2022-07-08T00:56:36.539" v="644"/>
          <ac:spMkLst>
            <pc:docMk/>
            <pc:sldMk cId="109857222" sldId="256"/>
            <ac:spMk id="20" creationId="{A3969E80-A77B-49FC-9122-D89AFD5EE118}"/>
          </ac:spMkLst>
        </pc:spChg>
        <pc:spChg chg="add del">
          <ac:chgData name="Raj, Kebin (Contingent Worker)" userId="S::kebin.raj@wabtec.com::dbdbdfb9-89b8-45a8-bfcc-f5510720c684" providerId="AD" clId="Web-{2A238313-255C-4820-A098-02F2836D85BD}" dt="2022-07-08T00:56:36.539" v="644"/>
          <ac:spMkLst>
            <pc:docMk/>
            <pc:sldMk cId="109857222" sldId="256"/>
            <ac:spMk id="22" creationId="{1849CA57-76BD-4CF2-80BA-D7A46A01B7B1}"/>
          </ac:spMkLst>
        </pc:spChg>
        <pc:spChg chg="add del">
          <ac:chgData name="Raj, Kebin (Contingent Worker)" userId="S::kebin.raj@wabtec.com::dbdbdfb9-89b8-45a8-bfcc-f5510720c684" providerId="AD" clId="Web-{2A238313-255C-4820-A098-02F2836D85BD}" dt="2022-07-08T00:56:36.539" v="644"/>
          <ac:spMkLst>
            <pc:docMk/>
            <pc:sldMk cId="109857222" sldId="256"/>
            <ac:spMk id="23" creationId="{88294908-8B00-4F58-BBBA-20F71A40AA9E}"/>
          </ac:spMkLst>
        </pc:spChg>
        <pc:spChg chg="add del">
          <ac:chgData name="Raj, Kebin (Contingent Worker)" userId="S::kebin.raj@wabtec.com::dbdbdfb9-89b8-45a8-bfcc-f5510720c684" providerId="AD" clId="Web-{2A238313-255C-4820-A098-02F2836D85BD}" dt="2022-07-08T00:56:36.539" v="644"/>
          <ac:spMkLst>
            <pc:docMk/>
            <pc:sldMk cId="109857222" sldId="256"/>
            <ac:spMk id="24" creationId="{35E9085E-E730-4768-83D4-6CB7E9897153}"/>
          </ac:spMkLst>
        </pc:spChg>
        <pc:spChg chg="add del">
          <ac:chgData name="Raj, Kebin (Contingent Worker)" userId="S::kebin.raj@wabtec.com::dbdbdfb9-89b8-45a8-bfcc-f5510720c684" providerId="AD" clId="Web-{2A238313-255C-4820-A098-02F2836D85BD}" dt="2022-07-08T00:56:36.539" v="644"/>
          <ac:spMkLst>
            <pc:docMk/>
            <pc:sldMk cId="109857222" sldId="256"/>
            <ac:spMk id="25" creationId="{4364C879-1404-4203-8E9D-CC5DE0A621A2}"/>
          </ac:spMkLst>
        </pc:spChg>
        <pc:spChg chg="add del">
          <ac:chgData name="Raj, Kebin (Contingent Worker)" userId="S::kebin.raj@wabtec.com::dbdbdfb9-89b8-45a8-bfcc-f5510720c684" providerId="AD" clId="Web-{2A238313-255C-4820-A098-02F2836D85BD}" dt="2022-07-08T00:56:36.539" v="644"/>
          <ac:spMkLst>
            <pc:docMk/>
            <pc:sldMk cId="109857222" sldId="256"/>
            <ac:spMk id="26" creationId="{973272FE-A474-4CAE-8CA2-BCC8B476C3F4}"/>
          </ac:spMkLst>
        </pc:spChg>
        <pc:spChg chg="add del">
          <ac:chgData name="Raj, Kebin (Contingent Worker)" userId="S::kebin.raj@wabtec.com::dbdbdfb9-89b8-45a8-bfcc-f5510720c684" providerId="AD" clId="Web-{2A238313-255C-4820-A098-02F2836D85BD}" dt="2022-07-08T00:56:36.539" v="644"/>
          <ac:spMkLst>
            <pc:docMk/>
            <pc:sldMk cId="109857222" sldId="256"/>
            <ac:spMk id="27" creationId="{84617302-4B0D-4351-A6BB-6F0930D943AC}"/>
          </ac:spMkLst>
        </pc:spChg>
        <pc:spChg chg="add del">
          <ac:chgData name="Raj, Kebin (Contingent Worker)" userId="S::kebin.raj@wabtec.com::dbdbdfb9-89b8-45a8-bfcc-f5510720c684" providerId="AD" clId="Web-{2A238313-255C-4820-A098-02F2836D85BD}" dt="2022-07-08T00:56:36.539" v="644"/>
          <ac:spMkLst>
            <pc:docMk/>
            <pc:sldMk cId="109857222" sldId="256"/>
            <ac:spMk id="28" creationId="{E07981EA-05A6-437C-88D7-B377B92B031D}"/>
          </ac:spMkLst>
        </pc:spChg>
        <pc:spChg chg="add del">
          <ac:chgData name="Raj, Kebin (Contingent Worker)" userId="S::kebin.raj@wabtec.com::dbdbdfb9-89b8-45a8-bfcc-f5510720c684" providerId="AD" clId="Web-{2A238313-255C-4820-A098-02F2836D85BD}" dt="2022-07-08T00:56:36.539" v="644"/>
          <ac:spMkLst>
            <pc:docMk/>
            <pc:sldMk cId="109857222" sldId="256"/>
            <ac:spMk id="30" creationId="{15E3C750-986E-4769-B1AE-49289FBEE757}"/>
          </ac:spMkLst>
        </pc:spChg>
        <pc:grpChg chg="add del">
          <ac:chgData name="Raj, Kebin (Contingent Worker)" userId="S::kebin.raj@wabtec.com::dbdbdfb9-89b8-45a8-bfcc-f5510720c684" providerId="AD" clId="Web-{2A238313-255C-4820-A098-02F2836D85BD}" dt="2022-07-08T00:56:25.273" v="640"/>
          <ac:grpSpMkLst>
            <pc:docMk/>
            <pc:sldMk cId="109857222" sldId="256"/>
            <ac:grpSpMk id="14" creationId="{721D730E-1F97-4071-B143-B05E6D2599BC}"/>
          </ac:grpSpMkLst>
        </pc:grpChg>
      </pc:sldChg>
      <pc:sldChg chg="addSp delSp modSp new mod modClrScheme chgLayout">
        <pc:chgData name="Raj, Kebin (Contingent Worker)" userId="S::kebin.raj@wabtec.com::dbdbdfb9-89b8-45a8-bfcc-f5510720c684" providerId="AD" clId="Web-{2A238313-255C-4820-A098-02F2836D85BD}" dt="2022-07-08T00:56:51.835" v="646"/>
        <pc:sldMkLst>
          <pc:docMk/>
          <pc:sldMk cId="2077411489" sldId="257"/>
        </pc:sldMkLst>
        <pc:spChg chg="mod ord">
          <ac:chgData name="Raj, Kebin (Contingent Worker)" userId="S::kebin.raj@wabtec.com::dbdbdfb9-89b8-45a8-bfcc-f5510720c684" providerId="AD" clId="Web-{2A238313-255C-4820-A098-02F2836D85BD}" dt="2022-07-08T00:56:51.835" v="646"/>
          <ac:spMkLst>
            <pc:docMk/>
            <pc:sldMk cId="2077411489" sldId="257"/>
            <ac:spMk id="2" creationId="{D9B5FB0E-9034-03C0-569D-074202027AD3}"/>
          </ac:spMkLst>
        </pc:spChg>
        <pc:spChg chg="del mod">
          <ac:chgData name="Raj, Kebin (Contingent Worker)" userId="S::kebin.raj@wabtec.com::dbdbdfb9-89b8-45a8-bfcc-f5510720c684" providerId="AD" clId="Web-{2A238313-255C-4820-A098-02F2836D85BD}" dt="2022-07-07T19:36:44.140" v="64"/>
          <ac:spMkLst>
            <pc:docMk/>
            <pc:sldMk cId="2077411489" sldId="257"/>
            <ac:spMk id="3" creationId="{A67D7F9D-A518-00AD-5755-53BF5BA8BD3A}"/>
          </ac:spMkLst>
        </pc:spChg>
        <pc:picChg chg="add mod ord">
          <ac:chgData name="Raj, Kebin (Contingent Worker)" userId="S::kebin.raj@wabtec.com::dbdbdfb9-89b8-45a8-bfcc-f5510720c684" providerId="AD" clId="Web-{2A238313-255C-4820-A098-02F2836D85BD}" dt="2022-07-08T00:56:51.835" v="646"/>
          <ac:picMkLst>
            <pc:docMk/>
            <pc:sldMk cId="2077411489" sldId="257"/>
            <ac:picMk id="5" creationId="{7561A9D8-5B63-23DD-9691-0ED10DB90E32}"/>
          </ac:picMkLst>
        </pc:picChg>
        <pc:inkChg chg="add del">
          <ac:chgData name="Raj, Kebin (Contingent Worker)" userId="S::kebin.raj@wabtec.com::dbdbdfb9-89b8-45a8-bfcc-f5510720c684" providerId="AD" clId="Web-{2A238313-255C-4820-A098-02F2836D85BD}" dt="2022-07-07T19:36:14.187" v="62"/>
          <ac:inkMkLst>
            <pc:docMk/>
            <pc:sldMk cId="2077411489" sldId="257"/>
            <ac:inkMk id="4" creationId="{349A0DA5-7AAC-38D1-9BCC-83199C2522BD}"/>
          </ac:inkMkLst>
        </pc:inkChg>
      </pc:sldChg>
      <pc:sldChg chg="addSp delSp modSp new del">
        <pc:chgData name="Raj, Kebin (Contingent Worker)" userId="S::kebin.raj@wabtec.com::dbdbdfb9-89b8-45a8-bfcc-f5510720c684" providerId="AD" clId="Web-{2A238313-255C-4820-A098-02F2836D85BD}" dt="2022-07-07T19:35:59.249" v="59"/>
        <pc:sldMkLst>
          <pc:docMk/>
          <pc:sldMk cId="3006315157" sldId="257"/>
        </pc:sldMkLst>
        <pc:spChg chg="del mod">
          <ac:chgData name="Raj, Kebin (Contingent Worker)" userId="S::kebin.raj@wabtec.com::dbdbdfb9-89b8-45a8-bfcc-f5510720c684" providerId="AD" clId="Web-{2A238313-255C-4820-A098-02F2836D85BD}" dt="2022-07-07T19:28:46.310" v="42"/>
          <ac:spMkLst>
            <pc:docMk/>
            <pc:sldMk cId="3006315157" sldId="257"/>
            <ac:spMk id="3" creationId="{750E3391-4B95-E912-E602-2064543E3FF5}"/>
          </ac:spMkLst>
        </pc:spChg>
        <pc:picChg chg="add mod ord">
          <ac:chgData name="Raj, Kebin (Contingent Worker)" userId="S::kebin.raj@wabtec.com::dbdbdfb9-89b8-45a8-bfcc-f5510720c684" providerId="AD" clId="Web-{2A238313-255C-4820-A098-02F2836D85BD}" dt="2022-07-07T19:34:56.125" v="44" actId="1076"/>
          <ac:picMkLst>
            <pc:docMk/>
            <pc:sldMk cId="3006315157" sldId="257"/>
            <ac:picMk id="4" creationId="{2F19B409-D778-7233-0389-1DE9B7CD34CD}"/>
          </ac:picMkLst>
        </pc:picChg>
        <pc:inkChg chg="add del">
          <ac:chgData name="Raj, Kebin (Contingent Worker)" userId="S::kebin.raj@wabtec.com::dbdbdfb9-89b8-45a8-bfcc-f5510720c684" providerId="AD" clId="Web-{2A238313-255C-4820-A098-02F2836D85BD}" dt="2022-07-07T19:35:13.468" v="46"/>
          <ac:inkMkLst>
            <pc:docMk/>
            <pc:sldMk cId="3006315157" sldId="257"/>
            <ac:inkMk id="5" creationId="{03D7917E-444A-96BD-2D6E-E3463B146E20}"/>
          </ac:inkMkLst>
        </pc:inkChg>
        <pc:inkChg chg="add del">
          <ac:chgData name="Raj, Kebin (Contingent Worker)" userId="S::kebin.raj@wabtec.com::dbdbdfb9-89b8-45a8-bfcc-f5510720c684" providerId="AD" clId="Web-{2A238313-255C-4820-A098-02F2836D85BD}" dt="2022-07-07T19:35:36.953" v="54"/>
          <ac:inkMkLst>
            <pc:docMk/>
            <pc:sldMk cId="3006315157" sldId="257"/>
            <ac:inkMk id="6" creationId="{05E7B65C-A0C9-7985-BEB3-F6682B8A9DAC}"/>
          </ac:inkMkLst>
        </pc:inkChg>
        <pc:inkChg chg="add del">
          <ac:chgData name="Raj, Kebin (Contingent Worker)" userId="S::kebin.raj@wabtec.com::dbdbdfb9-89b8-45a8-bfcc-f5510720c684" providerId="AD" clId="Web-{2A238313-255C-4820-A098-02F2836D85BD}" dt="2022-07-07T19:35:34.625" v="53"/>
          <ac:inkMkLst>
            <pc:docMk/>
            <pc:sldMk cId="3006315157" sldId="257"/>
            <ac:inkMk id="7" creationId="{761155A3-1762-5BA7-D9C9-70F51F386773}"/>
          </ac:inkMkLst>
        </pc:inkChg>
        <pc:inkChg chg="add del">
          <ac:chgData name="Raj, Kebin (Contingent Worker)" userId="S::kebin.raj@wabtec.com::dbdbdfb9-89b8-45a8-bfcc-f5510720c684" providerId="AD" clId="Web-{2A238313-255C-4820-A098-02F2836D85BD}" dt="2022-07-07T19:35:33.734" v="52"/>
          <ac:inkMkLst>
            <pc:docMk/>
            <pc:sldMk cId="3006315157" sldId="257"/>
            <ac:inkMk id="8" creationId="{D8917C1C-654A-C1A7-60F2-B2E83C07E71B}"/>
          </ac:inkMkLst>
        </pc:inkChg>
        <pc:inkChg chg="add del">
          <ac:chgData name="Raj, Kebin (Contingent Worker)" userId="S::kebin.raj@wabtec.com::dbdbdfb9-89b8-45a8-bfcc-f5510720c684" providerId="AD" clId="Web-{2A238313-255C-4820-A098-02F2836D85BD}" dt="2022-07-07T19:35:32.390" v="51"/>
          <ac:inkMkLst>
            <pc:docMk/>
            <pc:sldMk cId="3006315157" sldId="257"/>
            <ac:inkMk id="9" creationId="{47DCEA19-97C9-1E0F-1F61-23BE6EAD2251}"/>
          </ac:inkMkLst>
        </pc:inkChg>
        <pc:inkChg chg="add">
          <ac:chgData name="Raj, Kebin (Contingent Worker)" userId="S::kebin.raj@wabtec.com::dbdbdfb9-89b8-45a8-bfcc-f5510720c684" providerId="AD" clId="Web-{2A238313-255C-4820-A098-02F2836D85BD}" dt="2022-07-07T19:35:51.156" v="55"/>
          <ac:inkMkLst>
            <pc:docMk/>
            <pc:sldMk cId="3006315157" sldId="257"/>
            <ac:inkMk id="10" creationId="{BDD3DA4C-2DDD-3420-E074-8AAFADFEDBA8}"/>
          </ac:inkMkLst>
        </pc:inkChg>
        <pc:inkChg chg="add">
          <ac:chgData name="Raj, Kebin (Contingent Worker)" userId="S::kebin.raj@wabtec.com::dbdbdfb9-89b8-45a8-bfcc-f5510720c684" providerId="AD" clId="Web-{2A238313-255C-4820-A098-02F2836D85BD}" dt="2022-07-07T19:35:52.453" v="56"/>
          <ac:inkMkLst>
            <pc:docMk/>
            <pc:sldMk cId="3006315157" sldId="257"/>
            <ac:inkMk id="11" creationId="{507DCCCD-CE96-E66A-8500-069EBB84ECED}"/>
          </ac:inkMkLst>
        </pc:inkChg>
        <pc:inkChg chg="add">
          <ac:chgData name="Raj, Kebin (Contingent Worker)" userId="S::kebin.raj@wabtec.com::dbdbdfb9-89b8-45a8-bfcc-f5510720c684" providerId="AD" clId="Web-{2A238313-255C-4820-A098-02F2836D85BD}" dt="2022-07-07T19:35:56.515" v="57"/>
          <ac:inkMkLst>
            <pc:docMk/>
            <pc:sldMk cId="3006315157" sldId="257"/>
            <ac:inkMk id="12" creationId="{8B834D53-E1AC-8690-244D-424364DEBAF8}"/>
          </ac:inkMkLst>
        </pc:inkChg>
        <pc:inkChg chg="add">
          <ac:chgData name="Raj, Kebin (Contingent Worker)" userId="S::kebin.raj@wabtec.com::dbdbdfb9-89b8-45a8-bfcc-f5510720c684" providerId="AD" clId="Web-{2A238313-255C-4820-A098-02F2836D85BD}" dt="2022-07-07T19:35:56.562" v="58"/>
          <ac:inkMkLst>
            <pc:docMk/>
            <pc:sldMk cId="3006315157" sldId="257"/>
            <ac:inkMk id="13" creationId="{A7C9F021-D29E-1048-8D17-40A59967C24F}"/>
          </ac:inkMkLst>
        </pc:inkChg>
      </pc:sldChg>
      <pc:sldChg chg="addSp delSp modSp new mod modClrScheme chgLayout">
        <pc:chgData name="Raj, Kebin (Contingent Worker)" userId="S::kebin.raj@wabtec.com::dbdbdfb9-89b8-45a8-bfcc-f5510720c684" providerId="AD" clId="Web-{2A238313-255C-4820-A098-02F2836D85BD}" dt="2022-07-08T00:56:51.835" v="646"/>
        <pc:sldMkLst>
          <pc:docMk/>
          <pc:sldMk cId="1482798902" sldId="258"/>
        </pc:sldMkLst>
        <pc:spChg chg="mod ord">
          <ac:chgData name="Raj, Kebin (Contingent Worker)" userId="S::kebin.raj@wabtec.com::dbdbdfb9-89b8-45a8-bfcc-f5510720c684" providerId="AD" clId="Web-{2A238313-255C-4820-A098-02F2836D85BD}" dt="2022-07-08T00:56:51.835" v="646"/>
          <ac:spMkLst>
            <pc:docMk/>
            <pc:sldMk cId="1482798902" sldId="258"/>
            <ac:spMk id="2" creationId="{6A9F5AC3-29D7-867E-82C6-27E695A02ECE}"/>
          </ac:spMkLst>
        </pc:spChg>
        <pc:spChg chg="del mod">
          <ac:chgData name="Raj, Kebin (Contingent Worker)" userId="S::kebin.raj@wabtec.com::dbdbdfb9-89b8-45a8-bfcc-f5510720c684" providerId="AD" clId="Web-{2A238313-255C-4820-A098-02F2836D85BD}" dt="2022-07-07T19:44:38.715" v="96"/>
          <ac:spMkLst>
            <pc:docMk/>
            <pc:sldMk cId="1482798902" sldId="258"/>
            <ac:spMk id="3" creationId="{C05F194C-A23B-6683-8AFE-9CF028631A36}"/>
          </ac:spMkLst>
        </pc:spChg>
        <pc:picChg chg="add mod ord">
          <ac:chgData name="Raj, Kebin (Contingent Worker)" userId="S::kebin.raj@wabtec.com::dbdbdfb9-89b8-45a8-bfcc-f5510720c684" providerId="AD" clId="Web-{2A238313-255C-4820-A098-02F2836D85BD}" dt="2022-07-08T00:56:51.835" v="646"/>
          <ac:picMkLst>
            <pc:docMk/>
            <pc:sldMk cId="1482798902" sldId="258"/>
            <ac:picMk id="4" creationId="{CC81FCCA-FAE4-BCD4-A838-EFB97887CD63}"/>
          </ac:picMkLst>
        </pc:picChg>
      </pc:sldChg>
      <pc:sldChg chg="addSp delSp modSp new mod modClrScheme chgLayout">
        <pc:chgData name="Raj, Kebin (Contingent Worker)" userId="S::kebin.raj@wabtec.com::dbdbdfb9-89b8-45a8-bfcc-f5510720c684" providerId="AD" clId="Web-{2A238313-255C-4820-A098-02F2836D85BD}" dt="2022-07-08T00:56:51.835" v="646"/>
        <pc:sldMkLst>
          <pc:docMk/>
          <pc:sldMk cId="30726163" sldId="259"/>
        </pc:sldMkLst>
        <pc:spChg chg="mod ord">
          <ac:chgData name="Raj, Kebin (Contingent Worker)" userId="S::kebin.raj@wabtec.com::dbdbdfb9-89b8-45a8-bfcc-f5510720c684" providerId="AD" clId="Web-{2A238313-255C-4820-A098-02F2836D85BD}" dt="2022-07-08T00:56:51.835" v="646"/>
          <ac:spMkLst>
            <pc:docMk/>
            <pc:sldMk cId="30726163" sldId="259"/>
            <ac:spMk id="2" creationId="{203777B3-7BD5-6E3D-018B-1F2E0BF5AA95}"/>
          </ac:spMkLst>
        </pc:spChg>
        <pc:spChg chg="del mod">
          <ac:chgData name="Raj, Kebin (Contingent Worker)" userId="S::kebin.raj@wabtec.com::dbdbdfb9-89b8-45a8-bfcc-f5510720c684" providerId="AD" clId="Web-{2A238313-255C-4820-A098-02F2836D85BD}" dt="2022-07-07T19:51:09.103" v="113"/>
          <ac:spMkLst>
            <pc:docMk/>
            <pc:sldMk cId="30726163" sldId="259"/>
            <ac:spMk id="3" creationId="{57503B7F-9BC5-50F3-4FDB-1D7480962B9A}"/>
          </ac:spMkLst>
        </pc:spChg>
        <pc:picChg chg="add mod ord">
          <ac:chgData name="Raj, Kebin (Contingent Worker)" userId="S::kebin.raj@wabtec.com::dbdbdfb9-89b8-45a8-bfcc-f5510720c684" providerId="AD" clId="Web-{2A238313-255C-4820-A098-02F2836D85BD}" dt="2022-07-08T00:56:51.835" v="646"/>
          <ac:picMkLst>
            <pc:docMk/>
            <pc:sldMk cId="30726163" sldId="259"/>
            <ac:picMk id="4" creationId="{C8C806A3-E5AF-3078-2700-70ABC1FADFCD}"/>
          </ac:picMkLst>
        </pc:picChg>
      </pc:sldChg>
      <pc:sldChg chg="addSp delSp modSp new mod modClrScheme chgLayout">
        <pc:chgData name="Raj, Kebin (Contingent Worker)" userId="S::kebin.raj@wabtec.com::dbdbdfb9-89b8-45a8-bfcc-f5510720c684" providerId="AD" clId="Web-{2A238313-255C-4820-A098-02F2836D85BD}" dt="2022-07-08T00:56:51.835" v="646"/>
        <pc:sldMkLst>
          <pc:docMk/>
          <pc:sldMk cId="2673883385" sldId="260"/>
        </pc:sldMkLst>
        <pc:spChg chg="mod ord">
          <ac:chgData name="Raj, Kebin (Contingent Worker)" userId="S::kebin.raj@wabtec.com::dbdbdfb9-89b8-45a8-bfcc-f5510720c684" providerId="AD" clId="Web-{2A238313-255C-4820-A098-02F2836D85BD}" dt="2022-07-08T00:56:51.835" v="646"/>
          <ac:spMkLst>
            <pc:docMk/>
            <pc:sldMk cId="2673883385" sldId="260"/>
            <ac:spMk id="2" creationId="{8632FA97-F948-3822-D4BD-54E997D5F195}"/>
          </ac:spMkLst>
        </pc:spChg>
        <pc:spChg chg="del mod">
          <ac:chgData name="Raj, Kebin (Contingent Worker)" userId="S::kebin.raj@wabtec.com::dbdbdfb9-89b8-45a8-bfcc-f5510720c684" providerId="AD" clId="Web-{2A238313-255C-4820-A098-02F2836D85BD}" dt="2022-07-07T19:52:38.509" v="123"/>
          <ac:spMkLst>
            <pc:docMk/>
            <pc:sldMk cId="2673883385" sldId="260"/>
            <ac:spMk id="3" creationId="{31B1169F-31F4-ADC0-E6BE-847CBA2416F7}"/>
          </ac:spMkLst>
        </pc:spChg>
        <pc:picChg chg="add mod ord">
          <ac:chgData name="Raj, Kebin (Contingent Worker)" userId="S::kebin.raj@wabtec.com::dbdbdfb9-89b8-45a8-bfcc-f5510720c684" providerId="AD" clId="Web-{2A238313-255C-4820-A098-02F2836D85BD}" dt="2022-07-08T00:56:51.835" v="646"/>
          <ac:picMkLst>
            <pc:docMk/>
            <pc:sldMk cId="2673883385" sldId="260"/>
            <ac:picMk id="4" creationId="{C148A119-4E20-5B34-A896-62A3CF8D86F3}"/>
          </ac:picMkLst>
        </pc:picChg>
      </pc:sldChg>
      <pc:sldChg chg="addSp delSp modSp new mod modClrScheme chgLayout">
        <pc:chgData name="Raj, Kebin (Contingent Worker)" userId="S::kebin.raj@wabtec.com::dbdbdfb9-89b8-45a8-bfcc-f5510720c684" providerId="AD" clId="Web-{2A238313-255C-4820-A098-02F2836D85BD}" dt="2022-07-08T00:56:51.835" v="646"/>
        <pc:sldMkLst>
          <pc:docMk/>
          <pc:sldMk cId="2097500631" sldId="261"/>
        </pc:sldMkLst>
        <pc:spChg chg="mod ord">
          <ac:chgData name="Raj, Kebin (Contingent Worker)" userId="S::kebin.raj@wabtec.com::dbdbdfb9-89b8-45a8-bfcc-f5510720c684" providerId="AD" clId="Web-{2A238313-255C-4820-A098-02F2836D85BD}" dt="2022-07-08T00:56:51.835" v="646"/>
          <ac:spMkLst>
            <pc:docMk/>
            <pc:sldMk cId="2097500631" sldId="261"/>
            <ac:spMk id="2" creationId="{38ED1F1E-F9F8-2BB5-3044-1540CF17B335}"/>
          </ac:spMkLst>
        </pc:spChg>
        <pc:spChg chg="del mod">
          <ac:chgData name="Raj, Kebin (Contingent Worker)" userId="S::kebin.raj@wabtec.com::dbdbdfb9-89b8-45a8-bfcc-f5510720c684" providerId="AD" clId="Web-{2A238313-255C-4820-A098-02F2836D85BD}" dt="2022-07-07T19:55:19.977" v="130"/>
          <ac:spMkLst>
            <pc:docMk/>
            <pc:sldMk cId="2097500631" sldId="261"/>
            <ac:spMk id="3" creationId="{40E6FF27-8772-2FF2-5482-DB20B5ED43DD}"/>
          </ac:spMkLst>
        </pc:spChg>
        <pc:picChg chg="add mod ord">
          <ac:chgData name="Raj, Kebin (Contingent Worker)" userId="S::kebin.raj@wabtec.com::dbdbdfb9-89b8-45a8-bfcc-f5510720c684" providerId="AD" clId="Web-{2A238313-255C-4820-A098-02F2836D85BD}" dt="2022-07-08T00:56:51.835" v="646"/>
          <ac:picMkLst>
            <pc:docMk/>
            <pc:sldMk cId="2097500631" sldId="261"/>
            <ac:picMk id="4" creationId="{B7830013-72C5-2F97-02A8-B9D6F2A16F99}"/>
          </ac:picMkLst>
        </pc:picChg>
      </pc:sldChg>
      <pc:sldChg chg="addSp delSp modSp new mod modClrScheme chgLayout">
        <pc:chgData name="Raj, Kebin (Contingent Worker)" userId="S::kebin.raj@wabtec.com::dbdbdfb9-89b8-45a8-bfcc-f5510720c684" providerId="AD" clId="Web-{2A238313-255C-4820-A098-02F2836D85BD}" dt="2022-07-08T00:56:51.835" v="646"/>
        <pc:sldMkLst>
          <pc:docMk/>
          <pc:sldMk cId="3903767666" sldId="262"/>
        </pc:sldMkLst>
        <pc:spChg chg="mod ord">
          <ac:chgData name="Raj, Kebin (Contingent Worker)" userId="S::kebin.raj@wabtec.com::dbdbdfb9-89b8-45a8-bfcc-f5510720c684" providerId="AD" clId="Web-{2A238313-255C-4820-A098-02F2836D85BD}" dt="2022-07-08T00:56:51.835" v="646"/>
          <ac:spMkLst>
            <pc:docMk/>
            <pc:sldMk cId="3903767666" sldId="262"/>
            <ac:spMk id="2" creationId="{F5E76CC7-E8E2-E77E-387F-1041802201AC}"/>
          </ac:spMkLst>
        </pc:spChg>
        <pc:spChg chg="del mod">
          <ac:chgData name="Raj, Kebin (Contingent Worker)" userId="S::kebin.raj@wabtec.com::dbdbdfb9-89b8-45a8-bfcc-f5510720c684" providerId="AD" clId="Web-{2A238313-255C-4820-A098-02F2836D85BD}" dt="2022-07-07T19:58:45.663" v="138"/>
          <ac:spMkLst>
            <pc:docMk/>
            <pc:sldMk cId="3903767666" sldId="262"/>
            <ac:spMk id="3" creationId="{0CA08D29-4708-2EC2-B20A-8F6E0601BF9C}"/>
          </ac:spMkLst>
        </pc:spChg>
        <pc:picChg chg="add mod ord">
          <ac:chgData name="Raj, Kebin (Contingent Worker)" userId="S::kebin.raj@wabtec.com::dbdbdfb9-89b8-45a8-bfcc-f5510720c684" providerId="AD" clId="Web-{2A238313-255C-4820-A098-02F2836D85BD}" dt="2022-07-08T00:56:51.835" v="646"/>
          <ac:picMkLst>
            <pc:docMk/>
            <pc:sldMk cId="3903767666" sldId="262"/>
            <ac:picMk id="4" creationId="{69787511-B19E-8372-0190-6FC3B1314300}"/>
          </ac:picMkLst>
        </pc:picChg>
      </pc:sldChg>
      <pc:sldChg chg="addSp delSp modSp new mod ord modClrScheme chgLayout">
        <pc:chgData name="Raj, Kebin (Contingent Worker)" userId="S::kebin.raj@wabtec.com::dbdbdfb9-89b8-45a8-bfcc-f5510720c684" providerId="AD" clId="Web-{2A238313-255C-4820-A098-02F2836D85BD}" dt="2022-07-08T00:56:51.835" v="646"/>
        <pc:sldMkLst>
          <pc:docMk/>
          <pc:sldMk cId="2763478" sldId="263"/>
        </pc:sldMkLst>
        <pc:spChg chg="mod ord">
          <ac:chgData name="Raj, Kebin (Contingent Worker)" userId="S::kebin.raj@wabtec.com::dbdbdfb9-89b8-45a8-bfcc-f5510720c684" providerId="AD" clId="Web-{2A238313-255C-4820-A098-02F2836D85BD}" dt="2022-07-08T00:56:51.835" v="646"/>
          <ac:spMkLst>
            <pc:docMk/>
            <pc:sldMk cId="2763478" sldId="263"/>
            <ac:spMk id="2" creationId="{3D8A2EF9-21BC-C7AB-3C94-32FA62C73AD9}"/>
          </ac:spMkLst>
        </pc:spChg>
        <pc:spChg chg="del mod">
          <ac:chgData name="Raj, Kebin (Contingent Worker)" userId="S::kebin.raj@wabtec.com::dbdbdfb9-89b8-45a8-bfcc-f5510720c684" providerId="AD" clId="Web-{2A238313-255C-4820-A098-02F2836D85BD}" dt="2022-07-07T20:04:46.379" v="169"/>
          <ac:spMkLst>
            <pc:docMk/>
            <pc:sldMk cId="2763478" sldId="263"/>
            <ac:spMk id="3" creationId="{2BEFC21F-4336-AE66-4F98-57B1DCE9DED7}"/>
          </ac:spMkLst>
        </pc:spChg>
        <pc:picChg chg="add mod ord">
          <ac:chgData name="Raj, Kebin (Contingent Worker)" userId="S::kebin.raj@wabtec.com::dbdbdfb9-89b8-45a8-bfcc-f5510720c684" providerId="AD" clId="Web-{2A238313-255C-4820-A098-02F2836D85BD}" dt="2022-07-08T00:56:51.835" v="646"/>
          <ac:picMkLst>
            <pc:docMk/>
            <pc:sldMk cId="2763478" sldId="263"/>
            <ac:picMk id="4" creationId="{B8A0392B-EF21-831B-9EA8-0B142703C1A8}"/>
          </ac:picMkLst>
        </pc:picChg>
      </pc:sldChg>
      <pc:sldChg chg="addSp delSp modSp new mod modClrScheme chgLayout">
        <pc:chgData name="Raj, Kebin (Contingent Worker)" userId="S::kebin.raj@wabtec.com::dbdbdfb9-89b8-45a8-bfcc-f5510720c684" providerId="AD" clId="Web-{2A238313-255C-4820-A098-02F2836D85BD}" dt="2022-07-08T00:56:51.835" v="646"/>
        <pc:sldMkLst>
          <pc:docMk/>
          <pc:sldMk cId="1971825587" sldId="264"/>
        </pc:sldMkLst>
        <pc:spChg chg="mod ord">
          <ac:chgData name="Raj, Kebin (Contingent Worker)" userId="S::kebin.raj@wabtec.com::dbdbdfb9-89b8-45a8-bfcc-f5510720c684" providerId="AD" clId="Web-{2A238313-255C-4820-A098-02F2836D85BD}" dt="2022-07-08T00:56:51.835" v="646"/>
          <ac:spMkLst>
            <pc:docMk/>
            <pc:sldMk cId="1971825587" sldId="264"/>
            <ac:spMk id="2" creationId="{AA1B6A69-A81A-7834-332E-BAFCCE3529DE}"/>
          </ac:spMkLst>
        </pc:spChg>
        <pc:spChg chg="del mod">
          <ac:chgData name="Raj, Kebin (Contingent Worker)" userId="S::kebin.raj@wabtec.com::dbdbdfb9-89b8-45a8-bfcc-f5510720c684" providerId="AD" clId="Web-{2A238313-255C-4820-A098-02F2836D85BD}" dt="2022-07-07T20:03:02.302" v="148"/>
          <ac:spMkLst>
            <pc:docMk/>
            <pc:sldMk cId="1971825587" sldId="264"/>
            <ac:spMk id="3" creationId="{AFDA1925-0E7B-BEC9-883C-DECE6B9355B1}"/>
          </ac:spMkLst>
        </pc:spChg>
        <pc:picChg chg="add mod ord">
          <ac:chgData name="Raj, Kebin (Contingent Worker)" userId="S::kebin.raj@wabtec.com::dbdbdfb9-89b8-45a8-bfcc-f5510720c684" providerId="AD" clId="Web-{2A238313-255C-4820-A098-02F2836D85BD}" dt="2022-07-08T00:56:51.835" v="646"/>
          <ac:picMkLst>
            <pc:docMk/>
            <pc:sldMk cId="1971825587" sldId="264"/>
            <ac:picMk id="4" creationId="{48E0A9B2-5B57-6B20-FB0C-4968B276184A}"/>
          </ac:picMkLst>
        </pc:picChg>
      </pc:sldChg>
      <pc:sldChg chg="modSp add mod replId modClrScheme chgLayout">
        <pc:chgData name="Raj, Kebin (Contingent Worker)" userId="S::kebin.raj@wabtec.com::dbdbdfb9-89b8-45a8-bfcc-f5510720c684" providerId="AD" clId="Web-{2A238313-255C-4820-A098-02F2836D85BD}" dt="2022-07-08T00:58:32.319" v="651" actId="1076"/>
        <pc:sldMkLst>
          <pc:docMk/>
          <pc:sldMk cId="1951749990" sldId="265"/>
        </pc:sldMkLst>
        <pc:spChg chg="mod ord">
          <ac:chgData name="Raj, Kebin (Contingent Worker)" userId="S::kebin.raj@wabtec.com::dbdbdfb9-89b8-45a8-bfcc-f5510720c684" providerId="AD" clId="Web-{2A238313-255C-4820-A098-02F2836D85BD}" dt="2022-07-08T00:58:12.663" v="649" actId="14100"/>
          <ac:spMkLst>
            <pc:docMk/>
            <pc:sldMk cId="1951749990" sldId="265"/>
            <ac:spMk id="3" creationId="{00000000-0000-0000-0000-000000000000}"/>
          </ac:spMkLst>
        </pc:spChg>
        <pc:spChg chg="mod ord">
          <ac:chgData name="Raj, Kebin (Contingent Worker)" userId="S::kebin.raj@wabtec.com::dbdbdfb9-89b8-45a8-bfcc-f5510720c684" providerId="AD" clId="Web-{2A238313-255C-4820-A098-02F2836D85BD}" dt="2022-07-08T00:58:32.319" v="651" actId="1076"/>
          <ac:spMkLst>
            <pc:docMk/>
            <pc:sldMk cId="1951749990" sldId="265"/>
            <ac:spMk id="5" creationId="{E1E5527A-56D3-9171-507C-227ADB81772E}"/>
          </ac:spMkLst>
        </pc:spChg>
      </pc:sldChg>
      <pc:sldMasterChg chg="del delSldLayout">
        <pc:chgData name="Raj, Kebin (Contingent Worker)" userId="S::kebin.raj@wabtec.com::dbdbdfb9-89b8-45a8-bfcc-f5510720c684" providerId="AD" clId="Web-{2A238313-255C-4820-A098-02F2836D85BD}" dt="2022-07-08T00:56:02.648" v="638"/>
        <pc:sldMasterMkLst>
          <pc:docMk/>
          <pc:sldMasterMk cId="2460954070" sldId="2147483660"/>
        </pc:sldMasterMkLst>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2385387890" sldId="2147483661"/>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949138452" sldId="2147483662"/>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2591524520" sldId="2147483663"/>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1203092039" sldId="2147483664"/>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3733172339" sldId="2147483665"/>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3210312558" sldId="2147483666"/>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3146388984" sldId="2147483667"/>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3171841454" sldId="2147483668"/>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1718958274" sldId="2147483669"/>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2202905451" sldId="2147483670"/>
          </pc:sldLayoutMkLst>
        </pc:sldLayoutChg>
        <pc:sldLayoutChg chg="del">
          <pc:chgData name="Raj, Kebin (Contingent Worker)" userId="S::kebin.raj@wabtec.com::dbdbdfb9-89b8-45a8-bfcc-f5510720c684" providerId="AD" clId="Web-{2A238313-255C-4820-A098-02F2836D85BD}" dt="2022-07-08T00:56:02.648" v="638"/>
          <pc:sldLayoutMkLst>
            <pc:docMk/>
            <pc:sldMasterMk cId="2460954070" sldId="2147483660"/>
            <pc:sldLayoutMk cId="3479445657" sldId="2147483671"/>
          </pc:sldLayoutMkLst>
        </pc:sldLayoutChg>
      </pc:sldMasterChg>
      <pc:sldMasterChg chg="add del addSldLayout delSldLayout modSldLayout">
        <pc:chgData name="Raj, Kebin (Contingent Worker)" userId="S::kebin.raj@wabtec.com::dbdbdfb9-89b8-45a8-bfcc-f5510720c684" providerId="AD" clId="Web-{2A238313-255C-4820-A098-02F2836D85BD}" dt="2022-07-08T00:56:36.539" v="644"/>
        <pc:sldMasterMkLst>
          <pc:docMk/>
          <pc:sldMasterMk cId="1525768920" sldId="2147483672"/>
        </pc:sldMasterMkLst>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1124020248" sldId="2147483673"/>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2102603321" sldId="2147483674"/>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3519774098" sldId="2147483675"/>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1725730886" sldId="2147483676"/>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1117157340" sldId="2147483677"/>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2831498026" sldId="2147483678"/>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2779947806" sldId="2147483679"/>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2634593959" sldId="2147483680"/>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1886734495" sldId="2147483681"/>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2972832238" sldId="2147483682"/>
          </pc:sldLayoutMkLst>
        </pc:sldLayoutChg>
        <pc:sldLayoutChg chg="add del mod replId">
          <pc:chgData name="Raj, Kebin (Contingent Worker)" userId="S::kebin.raj@wabtec.com::dbdbdfb9-89b8-45a8-bfcc-f5510720c684" providerId="AD" clId="Web-{2A238313-255C-4820-A098-02F2836D85BD}" dt="2022-07-08T00:56:36.539" v="644"/>
          <pc:sldLayoutMkLst>
            <pc:docMk/>
            <pc:sldMasterMk cId="1525768920" sldId="2147483672"/>
            <pc:sldLayoutMk cId="4074887741" sldId="2147483683"/>
          </pc:sldLayoutMkLst>
        </pc:sldLayoutChg>
      </pc:sldMasterChg>
      <pc:sldMasterChg chg="add del addSldLayout delSldLayout modSldLayout">
        <pc:chgData name="Raj, Kebin (Contingent Worker)" userId="S::kebin.raj@wabtec.com::dbdbdfb9-89b8-45a8-bfcc-f5510720c684" providerId="AD" clId="Web-{2A238313-255C-4820-A098-02F2836D85BD}" dt="2022-07-08T00:56:48.523" v="645"/>
        <pc:sldMasterMkLst>
          <pc:docMk/>
          <pc:sldMasterMk cId="3410718232" sldId="2147483684"/>
        </pc:sldMasterMkLst>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976907054" sldId="2147483685"/>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3217677153" sldId="2147483686"/>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2690958780" sldId="2147483687"/>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931304634" sldId="2147483688"/>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4154217597" sldId="2147483689"/>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2037648023" sldId="2147483690"/>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1093847771" sldId="2147483691"/>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982374223" sldId="2147483692"/>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3778664349" sldId="2147483693"/>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862205637" sldId="2147483694"/>
          </pc:sldLayoutMkLst>
        </pc:sldLayoutChg>
        <pc:sldLayoutChg chg="add del mod replId">
          <pc:chgData name="Raj, Kebin (Contingent Worker)" userId="S::kebin.raj@wabtec.com::dbdbdfb9-89b8-45a8-bfcc-f5510720c684" providerId="AD" clId="Web-{2A238313-255C-4820-A098-02F2836D85BD}" dt="2022-07-08T00:56:48.523" v="645"/>
          <pc:sldLayoutMkLst>
            <pc:docMk/>
            <pc:sldMasterMk cId="3410718232" sldId="2147483684"/>
            <pc:sldLayoutMk cId="2288114243" sldId="2147483695"/>
          </pc:sldLayoutMkLst>
        </pc:sldLayoutChg>
      </pc:sldMasterChg>
      <pc:sldMasterChg chg="add del addSldLayout delSldLayout modSldLayout">
        <pc:chgData name="Raj, Kebin (Contingent Worker)" userId="S::kebin.raj@wabtec.com::dbdbdfb9-89b8-45a8-bfcc-f5510720c684" providerId="AD" clId="Web-{2A238313-255C-4820-A098-02F2836D85BD}" dt="2022-07-08T00:56:51.835" v="646"/>
        <pc:sldMasterMkLst>
          <pc:docMk/>
          <pc:sldMasterMk cId="3674063818" sldId="2147483696"/>
        </pc:sldMasterMkLst>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3720511323" sldId="2147483697"/>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889579604" sldId="2147483698"/>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3408155784" sldId="2147483699"/>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1810903593" sldId="2147483700"/>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85360283" sldId="2147483701"/>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3867682004" sldId="2147483702"/>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888318704" sldId="2147483703"/>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978375405" sldId="2147483704"/>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1279543578" sldId="2147483705"/>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3019959646" sldId="2147483706"/>
          </pc:sldLayoutMkLst>
        </pc:sldLayoutChg>
        <pc:sldLayoutChg chg="add del mod replId">
          <pc:chgData name="Raj, Kebin (Contingent Worker)" userId="S::kebin.raj@wabtec.com::dbdbdfb9-89b8-45a8-bfcc-f5510720c684" providerId="AD" clId="Web-{2A238313-255C-4820-A098-02F2836D85BD}" dt="2022-07-08T00:56:51.835" v="646"/>
          <pc:sldLayoutMkLst>
            <pc:docMk/>
            <pc:sldMasterMk cId="3674063818" sldId="2147483696"/>
            <pc:sldLayoutMk cId="5917627" sldId="2147483707"/>
          </pc:sldLayoutMkLst>
        </pc:sldLayoutChg>
      </pc:sldMasterChg>
      <pc:sldMasterChg chg="add addSldLayout modSldLayout">
        <pc:chgData name="Raj, Kebin (Contingent Worker)" userId="S::kebin.raj@wabtec.com::dbdbdfb9-89b8-45a8-bfcc-f5510720c684" providerId="AD" clId="Web-{2A238313-255C-4820-A098-02F2836D85BD}" dt="2022-07-08T00:56:51.835" v="646"/>
        <pc:sldMasterMkLst>
          <pc:docMk/>
          <pc:sldMasterMk cId="1013265813" sldId="2147483708"/>
        </pc:sldMasterMkLst>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1035099098" sldId="2147483709"/>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4127826518" sldId="2147483710"/>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3304425482" sldId="2147483711"/>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3203872842" sldId="2147483712"/>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1524963417" sldId="2147483713"/>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1463678291" sldId="2147483714"/>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372270867" sldId="2147483715"/>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31350739" sldId="2147483716"/>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3757150275" sldId="2147483717"/>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1095678986" sldId="2147483718"/>
          </pc:sldLayoutMkLst>
        </pc:sldLayoutChg>
        <pc:sldLayoutChg chg="add mod replId">
          <pc:chgData name="Raj, Kebin (Contingent Worker)" userId="S::kebin.raj@wabtec.com::dbdbdfb9-89b8-45a8-bfcc-f5510720c684" providerId="AD" clId="Web-{2A238313-255C-4820-A098-02F2836D85BD}" dt="2022-07-08T00:56:51.835" v="646"/>
          <pc:sldLayoutMkLst>
            <pc:docMk/>
            <pc:sldMasterMk cId="1013265813" sldId="2147483708"/>
            <pc:sldLayoutMk cId="1326286471" sldId="214748371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509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567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628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7826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442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387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496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367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27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5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715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132658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E5527A-56D3-9171-507C-227ADB81772E}"/>
              </a:ext>
            </a:extLst>
          </p:cNvPr>
          <p:cNvSpPr>
            <a:spLocks noGrp="1"/>
          </p:cNvSpPr>
          <p:nvPr>
            <p:ph type="ctrTitle"/>
          </p:nvPr>
        </p:nvSpPr>
        <p:spPr>
          <a:xfrm>
            <a:off x="603848" y="762929"/>
            <a:ext cx="10509850" cy="1381185"/>
          </a:xfrm>
        </p:spPr>
        <p:txBody>
          <a:bodyPr>
            <a:normAutofit/>
          </a:bodyPr>
          <a:lstStyle/>
          <a:p>
            <a:pPr algn="l"/>
            <a:r>
              <a:rPr lang="en-US" b="1" dirty="0">
                <a:latin typeface="Georgia Pro"/>
              </a:rPr>
              <a:t>Introduction of </a:t>
            </a:r>
            <a:r>
              <a:rPr lang="en-US" dirty="0" err="1">
                <a:latin typeface="Georgia Pro"/>
              </a:rPr>
              <a:t>Scalr</a:t>
            </a:r>
            <a:endParaRPr lang="en-US">
              <a:latin typeface="Georgia Pro"/>
              <a:ea typeface="Calibri Light"/>
              <a:cs typeface="Calibri Light"/>
            </a:endParaRPr>
          </a:p>
          <a:p>
            <a:endParaRPr lang="en-US" dirty="0">
              <a:latin typeface="Georgia Pro"/>
              <a:ea typeface="Calibri Light"/>
              <a:cs typeface="Calibri Light"/>
            </a:endParaRPr>
          </a:p>
        </p:txBody>
      </p:sp>
      <p:sp>
        <p:nvSpPr>
          <p:cNvPr id="3" name="Subtitle 2"/>
          <p:cNvSpPr>
            <a:spLocks noGrp="1"/>
          </p:cNvSpPr>
          <p:nvPr>
            <p:ph type="subTitle" idx="1"/>
          </p:nvPr>
        </p:nvSpPr>
        <p:spPr>
          <a:xfrm>
            <a:off x="474453" y="2149925"/>
            <a:ext cx="9144000" cy="3913007"/>
          </a:xfrm>
        </p:spPr>
        <p:txBody>
          <a:bodyPr vert="horz" lIns="91440" tIns="45720" rIns="91440" bIns="45720" rtlCol="0" anchor="t">
            <a:noAutofit/>
          </a:bodyPr>
          <a:lstStyle/>
          <a:p>
            <a:pPr algn="l"/>
            <a:r>
              <a:rPr lang="en-US" sz="3600" dirty="0" err="1">
                <a:ea typeface="+mn-lt"/>
                <a:cs typeface="+mn-lt"/>
              </a:rPr>
              <a:t>Scalr</a:t>
            </a:r>
            <a:r>
              <a:rPr lang="en-US" sz="3600" dirty="0">
                <a:ea typeface="+mn-lt"/>
                <a:cs typeface="+mn-lt"/>
              </a:rPr>
              <a:t> is a remote operations backend for Terraform. It executes Terraform operations and stores state, regardless of the workflow, in </a:t>
            </a:r>
            <a:r>
              <a:rPr lang="en-US" sz="3600" dirty="0" err="1">
                <a:ea typeface="+mn-lt"/>
                <a:cs typeface="+mn-lt"/>
              </a:rPr>
              <a:t>Scalr</a:t>
            </a:r>
            <a:r>
              <a:rPr lang="en-US" sz="3600" dirty="0">
                <a:ea typeface="+mn-lt"/>
                <a:cs typeface="+mn-lt"/>
              </a:rPr>
              <a:t> itself allowing for easy collaboration across your organization. That means you can easily onboard an existing </a:t>
            </a:r>
            <a:r>
              <a:rPr lang="en-US" sz="3600" dirty="0" err="1">
                <a:ea typeface="+mn-lt"/>
                <a:cs typeface="+mn-lt"/>
              </a:rPr>
              <a:t>GitOps</a:t>
            </a:r>
            <a:r>
              <a:rPr lang="en-US" sz="3600" dirty="0">
                <a:ea typeface="+mn-lt"/>
                <a:cs typeface="+mn-lt"/>
              </a:rPr>
              <a:t> or native Terraform CLI based workflows into </a:t>
            </a:r>
            <a:r>
              <a:rPr lang="en-US" sz="3600" dirty="0" err="1">
                <a:ea typeface="+mn-lt"/>
                <a:cs typeface="+mn-lt"/>
              </a:rPr>
              <a:t>Scalr</a:t>
            </a:r>
            <a:r>
              <a:rPr lang="en-US" sz="3600" dirty="0">
                <a:ea typeface="+mn-lt"/>
                <a:cs typeface="+mn-lt"/>
              </a:rPr>
              <a:t> with little to no modification to your actual code.</a:t>
            </a:r>
            <a:endParaRPr lang="en-US" sz="3600" dirty="0">
              <a:ea typeface="Calibri" panose="020F0502020204030204"/>
              <a:cs typeface="Calibri" panose="020F0502020204030204"/>
            </a:endParaRPr>
          </a:p>
        </p:txBody>
      </p:sp>
    </p:spTree>
    <p:extLst>
      <p:ext uri="{BB962C8B-B14F-4D97-AF65-F5344CB8AC3E}">
        <p14:creationId xmlns:p14="http://schemas.microsoft.com/office/powerpoint/2010/main" val="195174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FB0E-9034-03C0-569D-074202027AD3}"/>
              </a:ext>
            </a:extLst>
          </p:cNvPr>
          <p:cNvSpPr>
            <a:spLocks noGrp="1"/>
          </p:cNvSpPr>
          <p:nvPr>
            <p:ph type="title"/>
          </p:nvPr>
        </p:nvSpPr>
        <p:spPr>
          <a:xfrm>
            <a:off x="493143" y="163842"/>
            <a:ext cx="11306354" cy="1771260"/>
          </a:xfrm>
        </p:spPr>
        <p:txBody>
          <a:bodyPr vert="horz" lIns="91440" tIns="45720" rIns="91440" bIns="45720" rtlCol="0" anchor="t">
            <a:normAutofit fontScale="90000"/>
          </a:bodyPr>
          <a:lstStyle/>
          <a:p>
            <a:r>
              <a:rPr lang="en-US" sz="6000" dirty="0" err="1">
                <a:latin typeface="Georgia Pro"/>
                <a:ea typeface="Calibri Light"/>
                <a:cs typeface="Calibri Light"/>
              </a:rPr>
              <a:t>Scalr</a:t>
            </a:r>
            <a:r>
              <a:rPr lang="en-US" sz="6000" dirty="0">
                <a:latin typeface="Georgia Pro"/>
                <a:ea typeface="Calibri Light"/>
                <a:cs typeface="Calibri Light"/>
              </a:rPr>
              <a:t> Dashboard</a:t>
            </a:r>
            <a:br>
              <a:rPr lang="en-US" sz="6000" dirty="0">
                <a:latin typeface="Georgia Pro"/>
                <a:ea typeface="Calibri Light"/>
                <a:cs typeface="Calibri Light"/>
              </a:rPr>
            </a:br>
            <a:r>
              <a:rPr lang="en-US" sz="2000" dirty="0">
                <a:latin typeface="Georgia Pro"/>
                <a:ea typeface="+mj-lt"/>
                <a:cs typeface="+mj-lt"/>
              </a:rPr>
              <a:t>Dashboard which is the default landing page and provides quick access to some functionality and various status information via a series of Widgets. The Widgets can be </a:t>
            </a:r>
            <a:r>
              <a:rPr lang="en-US" sz="2000" dirty="0" err="1">
                <a:latin typeface="Georgia Pro"/>
                <a:ea typeface="+mj-lt"/>
                <a:cs typeface="+mj-lt"/>
              </a:rPr>
              <a:t>customised</a:t>
            </a:r>
            <a:r>
              <a:rPr lang="en-US" sz="2000" dirty="0">
                <a:latin typeface="Georgia Pro"/>
                <a:ea typeface="+mj-lt"/>
                <a:cs typeface="+mj-lt"/>
              </a:rPr>
              <a:t> so that the user can choose which ones to display, their position on the Dashboard, and, in some cases, their content. </a:t>
            </a:r>
            <a:endParaRPr lang="en-US" sz="2000">
              <a:latin typeface="Georgia Pro"/>
            </a:endParaRPr>
          </a:p>
        </p:txBody>
      </p:sp>
      <p:pic>
        <p:nvPicPr>
          <p:cNvPr id="5" name="Picture 5" descr="Graphical user interface, application&#10;&#10;Description automatically generated">
            <a:extLst>
              <a:ext uri="{FF2B5EF4-FFF2-40B4-BE49-F238E27FC236}">
                <a16:creationId xmlns:a16="http://schemas.microsoft.com/office/drawing/2014/main" id="{7561A9D8-5B63-23DD-9691-0ED10DB90E32}"/>
              </a:ext>
            </a:extLst>
          </p:cNvPr>
          <p:cNvPicPr>
            <a:picLocks noGrp="1" noChangeAspect="1"/>
          </p:cNvPicPr>
          <p:nvPr>
            <p:ph idx="1"/>
          </p:nvPr>
        </p:nvPicPr>
        <p:blipFill>
          <a:blip r:embed="rId2"/>
          <a:stretch>
            <a:fillRect/>
          </a:stretch>
        </p:blipFill>
        <p:spPr>
          <a:xfrm>
            <a:off x="1040488" y="2185059"/>
            <a:ext cx="9823475" cy="4351338"/>
          </a:xfrm>
        </p:spPr>
      </p:pic>
    </p:spTree>
    <p:extLst>
      <p:ext uri="{BB962C8B-B14F-4D97-AF65-F5344CB8AC3E}">
        <p14:creationId xmlns:p14="http://schemas.microsoft.com/office/powerpoint/2010/main" val="207741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5AC3-29D7-867E-82C6-27E695A02ECE}"/>
              </a:ext>
            </a:extLst>
          </p:cNvPr>
          <p:cNvSpPr>
            <a:spLocks noGrp="1"/>
          </p:cNvSpPr>
          <p:nvPr>
            <p:ph type="title"/>
          </p:nvPr>
        </p:nvSpPr>
        <p:spPr>
          <a:xfrm>
            <a:off x="291860" y="149465"/>
            <a:ext cx="11823939" cy="1958166"/>
          </a:xfrm>
        </p:spPr>
        <p:txBody>
          <a:bodyPr>
            <a:normAutofit fontScale="90000"/>
          </a:bodyPr>
          <a:lstStyle/>
          <a:p>
            <a:r>
              <a:rPr lang="en-US" sz="6000" dirty="0">
                <a:latin typeface="Georgia Pro"/>
                <a:ea typeface="Calibri Light"/>
                <a:cs typeface="Calibri Light"/>
              </a:rPr>
              <a:t>Farms</a:t>
            </a:r>
            <a:br>
              <a:rPr lang="en-US" sz="6000" dirty="0">
                <a:latin typeface="Georgia Pro"/>
                <a:ea typeface="Calibri Light"/>
                <a:cs typeface="Calibri Light"/>
              </a:rPr>
            </a:br>
            <a:r>
              <a:rPr lang="en-US" sz="2400" dirty="0">
                <a:latin typeface="Georgia Pro"/>
                <a:ea typeface="+mj-lt"/>
                <a:cs typeface="+mj-lt"/>
              </a:rPr>
              <a:t>A Farm is the collection of Roles, Orchestration rules, network configuration, cloud services and much more that defines the desired deployment state of a cloud-based system. A Farm can include any number of Roles that work together to provide a service, such as a basic 3-tier app that includes a load balancer, a web app layer and a database layer.</a:t>
            </a:r>
            <a:endParaRPr lang="en-US" sz="2400">
              <a:latin typeface="Georgia Pro"/>
            </a:endParaRPr>
          </a:p>
        </p:txBody>
      </p:sp>
      <p:pic>
        <p:nvPicPr>
          <p:cNvPr id="4" name="Picture 4">
            <a:extLst>
              <a:ext uri="{FF2B5EF4-FFF2-40B4-BE49-F238E27FC236}">
                <a16:creationId xmlns:a16="http://schemas.microsoft.com/office/drawing/2014/main" id="{CC81FCCA-FAE4-BCD4-A838-EFB97887CD63}"/>
              </a:ext>
            </a:extLst>
          </p:cNvPr>
          <p:cNvPicPr>
            <a:picLocks noGrp="1" noChangeAspect="1"/>
          </p:cNvPicPr>
          <p:nvPr>
            <p:ph idx="1"/>
          </p:nvPr>
        </p:nvPicPr>
        <p:blipFill>
          <a:blip r:embed="rId2"/>
          <a:stretch>
            <a:fillRect/>
          </a:stretch>
        </p:blipFill>
        <p:spPr>
          <a:xfrm>
            <a:off x="1283260" y="2357587"/>
            <a:ext cx="9481706" cy="4351338"/>
          </a:xfrm>
        </p:spPr>
      </p:pic>
    </p:spTree>
    <p:extLst>
      <p:ext uri="{BB962C8B-B14F-4D97-AF65-F5344CB8AC3E}">
        <p14:creationId xmlns:p14="http://schemas.microsoft.com/office/powerpoint/2010/main" val="148279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77B3-7BD5-6E3D-018B-1F2E0BF5AA95}"/>
              </a:ext>
            </a:extLst>
          </p:cNvPr>
          <p:cNvSpPr>
            <a:spLocks noGrp="1"/>
          </p:cNvSpPr>
          <p:nvPr>
            <p:ph type="title"/>
          </p:nvPr>
        </p:nvSpPr>
        <p:spPr>
          <a:xfrm>
            <a:off x="219974" y="63201"/>
            <a:ext cx="11737675" cy="2274467"/>
          </a:xfrm>
        </p:spPr>
        <p:txBody>
          <a:bodyPr>
            <a:normAutofit/>
          </a:bodyPr>
          <a:lstStyle/>
          <a:p>
            <a:r>
              <a:rPr lang="en-US" sz="6000" dirty="0">
                <a:latin typeface="Georgia Pro"/>
                <a:ea typeface="Calibri Light"/>
                <a:cs typeface="Calibri Light"/>
              </a:rPr>
              <a:t>Roles</a:t>
            </a:r>
            <a:br>
              <a:rPr lang="en-US" sz="6000" dirty="0">
                <a:latin typeface="Georgia Pro"/>
                <a:ea typeface="Calibri Light"/>
                <a:cs typeface="Calibri Light"/>
              </a:rPr>
            </a:br>
            <a:r>
              <a:rPr lang="en-US" sz="2000" dirty="0">
                <a:latin typeface="Georgia Pro"/>
                <a:ea typeface="+mj-lt"/>
                <a:cs typeface="+mj-lt"/>
              </a:rPr>
              <a:t>It provide an abstraction layer over the top of the images. Within </a:t>
            </a:r>
            <a:r>
              <a:rPr lang="en-US" sz="2000" dirty="0" err="1">
                <a:latin typeface="Georgia Pro"/>
                <a:ea typeface="+mj-lt"/>
                <a:cs typeface="+mj-lt"/>
              </a:rPr>
              <a:t>Scalr</a:t>
            </a:r>
            <a:r>
              <a:rPr lang="en-US" sz="2000" dirty="0">
                <a:latin typeface="Georgia Pro"/>
                <a:ea typeface="+mj-lt"/>
                <a:cs typeface="+mj-lt"/>
              </a:rPr>
              <a:t> a Role is the reusable building block for provisioning servers through </a:t>
            </a:r>
            <a:r>
              <a:rPr lang="en-US" sz="2000" dirty="0" err="1">
                <a:latin typeface="Georgia Pro"/>
                <a:ea typeface="+mj-lt"/>
                <a:cs typeface="+mj-lt"/>
              </a:rPr>
              <a:t>Scalr</a:t>
            </a:r>
            <a:r>
              <a:rPr lang="en-US" sz="2000" dirty="0">
                <a:latin typeface="Georgia Pro"/>
                <a:ea typeface="+mj-lt"/>
                <a:cs typeface="+mj-lt"/>
              </a:rPr>
              <a:t>. A Role can be associated with multiple similar images from multiple clouds. All similar images linked to a role will have the same base operating system and version, and the same pre-installed software and configuration.</a:t>
            </a:r>
            <a:endParaRPr lang="en-US" sz="2000">
              <a:latin typeface="Georgia Pro"/>
            </a:endParaRPr>
          </a:p>
        </p:txBody>
      </p:sp>
      <p:pic>
        <p:nvPicPr>
          <p:cNvPr id="4" name="Picture 4" descr="Table&#10;&#10;Description automatically generated">
            <a:extLst>
              <a:ext uri="{FF2B5EF4-FFF2-40B4-BE49-F238E27FC236}">
                <a16:creationId xmlns:a16="http://schemas.microsoft.com/office/drawing/2014/main" id="{C8C806A3-E5AF-3078-2700-70ABC1FADFCD}"/>
              </a:ext>
            </a:extLst>
          </p:cNvPr>
          <p:cNvPicPr>
            <a:picLocks noGrp="1" noChangeAspect="1"/>
          </p:cNvPicPr>
          <p:nvPr>
            <p:ph idx="1"/>
          </p:nvPr>
        </p:nvPicPr>
        <p:blipFill>
          <a:blip r:embed="rId2"/>
          <a:stretch>
            <a:fillRect/>
          </a:stretch>
        </p:blipFill>
        <p:spPr>
          <a:xfrm>
            <a:off x="751936" y="2641966"/>
            <a:ext cx="10515600" cy="3998240"/>
          </a:xfrm>
        </p:spPr>
      </p:pic>
    </p:spTree>
    <p:extLst>
      <p:ext uri="{BB962C8B-B14F-4D97-AF65-F5344CB8AC3E}">
        <p14:creationId xmlns:p14="http://schemas.microsoft.com/office/powerpoint/2010/main" val="3072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FA97-F948-3822-D4BD-54E997D5F195}"/>
              </a:ext>
            </a:extLst>
          </p:cNvPr>
          <p:cNvSpPr>
            <a:spLocks noGrp="1"/>
          </p:cNvSpPr>
          <p:nvPr>
            <p:ph type="title"/>
          </p:nvPr>
        </p:nvSpPr>
        <p:spPr>
          <a:xfrm>
            <a:off x="90577" y="77578"/>
            <a:ext cx="11752052" cy="1900657"/>
          </a:xfrm>
        </p:spPr>
        <p:txBody>
          <a:bodyPr vert="horz" lIns="91440" tIns="45720" rIns="91440" bIns="45720" rtlCol="0" anchor="t">
            <a:normAutofit fontScale="90000"/>
          </a:bodyPr>
          <a:lstStyle/>
          <a:p>
            <a:r>
              <a:rPr lang="en-US" sz="6000" dirty="0">
                <a:latin typeface="Georgia Pro"/>
                <a:ea typeface="Calibri Light"/>
                <a:cs typeface="Calibri Light"/>
              </a:rPr>
              <a:t>Images </a:t>
            </a:r>
            <a:br>
              <a:rPr lang="en-US" sz="6000" dirty="0">
                <a:latin typeface="Georgia Pro"/>
                <a:ea typeface="Calibri Light"/>
                <a:cs typeface="Calibri Light"/>
              </a:rPr>
            </a:br>
            <a:r>
              <a:rPr lang="en-US" sz="2400" dirty="0">
                <a:latin typeface="Georgia Pro"/>
                <a:ea typeface="+mj-lt"/>
                <a:cs typeface="+mj-lt"/>
              </a:rPr>
              <a:t>Images (aka, AMI, template </a:t>
            </a:r>
            <a:r>
              <a:rPr lang="en-US" sz="2400" dirty="0" err="1">
                <a:latin typeface="Georgia Pro"/>
                <a:ea typeface="+mj-lt"/>
                <a:cs typeface="+mj-lt"/>
              </a:rPr>
              <a:t>etc</a:t>
            </a:r>
            <a:r>
              <a:rPr lang="en-US" sz="2400" dirty="0">
                <a:latin typeface="Georgia Pro"/>
                <a:ea typeface="+mj-lt"/>
                <a:cs typeface="+mj-lt"/>
              </a:rPr>
              <a:t>) are the main building blocks for building cloud infrastructure in all clouds. Images are used to create servers in a cloud. Images users have created from customized servers with additional pre-installed software and configurations. Base and user created images can easily be imported into </a:t>
            </a:r>
            <a:r>
              <a:rPr lang="en-US" sz="2400" dirty="0" err="1">
                <a:latin typeface="Georgia Pro"/>
                <a:ea typeface="+mj-lt"/>
                <a:cs typeface="+mj-lt"/>
              </a:rPr>
              <a:t>Scalr</a:t>
            </a:r>
            <a:r>
              <a:rPr lang="en-US" sz="2400" dirty="0">
                <a:latin typeface="Georgia Pro"/>
                <a:ea typeface="+mj-lt"/>
                <a:cs typeface="+mj-lt"/>
              </a:rPr>
              <a:t> and converted to scalarized images through the </a:t>
            </a:r>
            <a:r>
              <a:rPr lang="en-US" sz="2400" dirty="0" err="1">
                <a:latin typeface="Georgia Pro"/>
                <a:ea typeface="+mj-lt"/>
                <a:cs typeface="+mj-lt"/>
              </a:rPr>
              <a:t>Scalr</a:t>
            </a:r>
            <a:r>
              <a:rPr lang="en-US" sz="2400" dirty="0">
                <a:latin typeface="Georgia Pro"/>
                <a:ea typeface="+mj-lt"/>
                <a:cs typeface="+mj-lt"/>
              </a:rPr>
              <a:t> UI.</a:t>
            </a:r>
            <a:endParaRPr lang="en-US" sz="2400" dirty="0">
              <a:latin typeface="Georgia Pro"/>
            </a:endParaRPr>
          </a:p>
          <a:p>
            <a:endParaRPr lang="en-US" sz="1800" dirty="0">
              <a:latin typeface="Georgia Pro"/>
              <a:ea typeface="+mj-lt"/>
              <a:cs typeface="+mj-lt"/>
            </a:endParaRPr>
          </a:p>
        </p:txBody>
      </p:sp>
      <p:pic>
        <p:nvPicPr>
          <p:cNvPr id="4" name="Picture 4">
            <a:extLst>
              <a:ext uri="{FF2B5EF4-FFF2-40B4-BE49-F238E27FC236}">
                <a16:creationId xmlns:a16="http://schemas.microsoft.com/office/drawing/2014/main" id="{C148A119-4E20-5B34-A896-62A3CF8D86F3}"/>
              </a:ext>
            </a:extLst>
          </p:cNvPr>
          <p:cNvPicPr>
            <a:picLocks noGrp="1" noChangeAspect="1"/>
          </p:cNvPicPr>
          <p:nvPr>
            <p:ph idx="1"/>
          </p:nvPr>
        </p:nvPicPr>
        <p:blipFill>
          <a:blip r:embed="rId2"/>
          <a:stretch>
            <a:fillRect/>
          </a:stretch>
        </p:blipFill>
        <p:spPr>
          <a:xfrm>
            <a:off x="1054812" y="2429475"/>
            <a:ext cx="9823584" cy="4293829"/>
          </a:xfrm>
        </p:spPr>
      </p:pic>
    </p:spTree>
    <p:extLst>
      <p:ext uri="{BB962C8B-B14F-4D97-AF65-F5344CB8AC3E}">
        <p14:creationId xmlns:p14="http://schemas.microsoft.com/office/powerpoint/2010/main" val="267388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1F1E-F9F8-2BB5-3044-1540CF17B335}"/>
              </a:ext>
            </a:extLst>
          </p:cNvPr>
          <p:cNvSpPr>
            <a:spLocks noGrp="1"/>
          </p:cNvSpPr>
          <p:nvPr>
            <p:ph type="title"/>
          </p:nvPr>
        </p:nvSpPr>
        <p:spPr>
          <a:xfrm>
            <a:off x="349369" y="91955"/>
            <a:ext cx="11291977" cy="2173826"/>
          </a:xfrm>
        </p:spPr>
        <p:txBody>
          <a:bodyPr vert="horz" lIns="91440" tIns="45720" rIns="91440" bIns="45720" rtlCol="0" anchor="t">
            <a:normAutofit/>
          </a:bodyPr>
          <a:lstStyle/>
          <a:p>
            <a:r>
              <a:rPr lang="en-US" sz="6000" dirty="0">
                <a:latin typeface="Georgia Pro"/>
                <a:ea typeface="Calibri Light"/>
                <a:cs typeface="Calibri Light"/>
              </a:rPr>
              <a:t>Servers</a:t>
            </a:r>
            <a:br>
              <a:rPr lang="en-US" sz="6000" dirty="0">
                <a:latin typeface="Georgia Pro"/>
                <a:ea typeface="Calibri Light"/>
                <a:cs typeface="Calibri Light"/>
              </a:rPr>
            </a:br>
            <a:r>
              <a:rPr lang="en-US" sz="2000" dirty="0">
                <a:latin typeface="Georgia Pro"/>
                <a:ea typeface="+mj-lt"/>
                <a:cs typeface="+mj-lt"/>
              </a:rPr>
              <a:t>A detailed server dashboard is available for each server in the server list. This provides access to detailed information about the server and some additional management actions. It provides access links to various related components such as the Farm &amp;Role, Server ID, Public IP, Private IP, Age, Actions etc.</a:t>
            </a:r>
            <a:endParaRPr lang="en-US" sz="2000" dirty="0">
              <a:latin typeface="Georgia Pro"/>
            </a:endParaRPr>
          </a:p>
        </p:txBody>
      </p:sp>
      <p:pic>
        <p:nvPicPr>
          <p:cNvPr id="4" name="Picture 4" descr="Table&#10;&#10;Description automatically generated">
            <a:extLst>
              <a:ext uri="{FF2B5EF4-FFF2-40B4-BE49-F238E27FC236}">
                <a16:creationId xmlns:a16="http://schemas.microsoft.com/office/drawing/2014/main" id="{B7830013-72C5-2F97-02A8-B9D6F2A16F99}"/>
              </a:ext>
            </a:extLst>
          </p:cNvPr>
          <p:cNvPicPr>
            <a:picLocks noGrp="1" noChangeAspect="1"/>
          </p:cNvPicPr>
          <p:nvPr>
            <p:ph idx="1"/>
          </p:nvPr>
        </p:nvPicPr>
        <p:blipFill>
          <a:blip r:embed="rId2"/>
          <a:stretch>
            <a:fillRect/>
          </a:stretch>
        </p:blipFill>
        <p:spPr>
          <a:xfrm>
            <a:off x="450011" y="2471846"/>
            <a:ext cx="11004430" cy="4065309"/>
          </a:xfrm>
        </p:spPr>
      </p:pic>
    </p:spTree>
    <p:extLst>
      <p:ext uri="{BB962C8B-B14F-4D97-AF65-F5344CB8AC3E}">
        <p14:creationId xmlns:p14="http://schemas.microsoft.com/office/powerpoint/2010/main" val="209750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6CC7-E8E2-E77E-387F-1041802201AC}"/>
              </a:ext>
            </a:extLst>
          </p:cNvPr>
          <p:cNvSpPr>
            <a:spLocks noGrp="1"/>
          </p:cNvSpPr>
          <p:nvPr>
            <p:ph type="title"/>
          </p:nvPr>
        </p:nvSpPr>
        <p:spPr>
          <a:xfrm>
            <a:off x="277485" y="221353"/>
            <a:ext cx="11550768" cy="1828768"/>
          </a:xfrm>
        </p:spPr>
        <p:txBody>
          <a:bodyPr vert="horz" lIns="91440" tIns="45720" rIns="91440" bIns="45720" rtlCol="0" anchor="t">
            <a:normAutofit fontScale="90000"/>
          </a:bodyPr>
          <a:lstStyle/>
          <a:p>
            <a:r>
              <a:rPr lang="en-US" sz="6000" dirty="0">
                <a:latin typeface="Georgia Pro"/>
                <a:ea typeface="Calibri Light"/>
                <a:cs typeface="Calibri Light"/>
              </a:rPr>
              <a:t>Scripts</a:t>
            </a:r>
            <a:br>
              <a:rPr lang="en-US" sz="1800" dirty="0">
                <a:latin typeface="Georgia Pro"/>
                <a:ea typeface="Calibri Light"/>
                <a:cs typeface="Calibri Light"/>
              </a:rPr>
            </a:br>
            <a:r>
              <a:rPr lang="en-US" sz="2000" dirty="0">
                <a:latin typeface="Georgia Pro"/>
                <a:ea typeface="+mj-lt"/>
                <a:cs typeface="+mj-lt"/>
              </a:rPr>
              <a:t>Scripts in </a:t>
            </a:r>
            <a:r>
              <a:rPr lang="en-US" sz="2000" dirty="0" err="1">
                <a:latin typeface="Georgia Pro"/>
                <a:ea typeface="+mj-lt"/>
                <a:cs typeface="+mj-lt"/>
              </a:rPr>
              <a:t>Scalr</a:t>
            </a:r>
            <a:r>
              <a:rPr lang="en-US" sz="2000" dirty="0">
                <a:latin typeface="Georgia Pro"/>
                <a:ea typeface="+mj-lt"/>
                <a:cs typeface="+mj-lt"/>
              </a:rPr>
              <a:t> are used in conjunction with Orchestration and can also be executed on a on-off basis if required.</a:t>
            </a:r>
            <a:br>
              <a:rPr lang="en-US" sz="2000" dirty="0">
                <a:latin typeface="Georgia Pro"/>
                <a:ea typeface="+mj-lt"/>
                <a:cs typeface="+mj-lt"/>
              </a:rPr>
            </a:br>
            <a:r>
              <a:rPr lang="en-US" sz="2000" dirty="0">
                <a:latin typeface="Georgia Pro"/>
                <a:ea typeface="+mj-lt"/>
                <a:cs typeface="+mj-lt"/>
              </a:rPr>
              <a:t>Scripts can perform ANY action that is valid within the context that they are run and can be written in any scripting language including shell, python, </a:t>
            </a:r>
            <a:r>
              <a:rPr lang="en-US" sz="2000" dirty="0" err="1">
                <a:latin typeface="Georgia Pro"/>
                <a:ea typeface="+mj-lt"/>
                <a:cs typeface="+mj-lt"/>
              </a:rPr>
              <a:t>perl</a:t>
            </a:r>
            <a:r>
              <a:rPr lang="en-US" sz="2000" dirty="0">
                <a:latin typeface="Georgia Pro"/>
                <a:ea typeface="+mj-lt"/>
                <a:cs typeface="+mj-lt"/>
              </a:rPr>
              <a:t> and Power Shell. It can be used to automate various configuration items on the operating system that </a:t>
            </a:r>
            <a:r>
              <a:rPr lang="en-US" sz="2000" dirty="0" err="1">
                <a:latin typeface="Georgia Pro"/>
                <a:ea typeface="+mj-lt"/>
                <a:cs typeface="+mj-lt"/>
              </a:rPr>
              <a:t>Scalr</a:t>
            </a:r>
            <a:r>
              <a:rPr lang="en-US" sz="2000" dirty="0">
                <a:latin typeface="Georgia Pro"/>
                <a:ea typeface="+mj-lt"/>
                <a:cs typeface="+mj-lt"/>
              </a:rPr>
              <a:t> is provisioning. Scripts can be defined at all scopes within </a:t>
            </a:r>
            <a:r>
              <a:rPr lang="en-US" sz="2000" dirty="0" err="1">
                <a:latin typeface="Georgia Pro"/>
                <a:ea typeface="+mj-lt"/>
                <a:cs typeface="+mj-lt"/>
              </a:rPr>
              <a:t>Scalr</a:t>
            </a:r>
            <a:r>
              <a:rPr lang="en-US" sz="2000" dirty="0">
                <a:latin typeface="Georgia Pro"/>
                <a:ea typeface="+mj-lt"/>
                <a:cs typeface="+mj-lt"/>
              </a:rPr>
              <a:t>.</a:t>
            </a:r>
            <a:endParaRPr lang="en-US" sz="2000" dirty="0">
              <a:latin typeface="Georgia Pro"/>
              <a:ea typeface="Calibri Light"/>
              <a:cs typeface="Calibri Light"/>
            </a:endParaRPr>
          </a:p>
        </p:txBody>
      </p:sp>
      <p:pic>
        <p:nvPicPr>
          <p:cNvPr id="4" name="Picture 4" descr="Graphical user interface, table&#10;&#10;Description automatically generated">
            <a:extLst>
              <a:ext uri="{FF2B5EF4-FFF2-40B4-BE49-F238E27FC236}">
                <a16:creationId xmlns:a16="http://schemas.microsoft.com/office/drawing/2014/main" id="{69787511-B19E-8372-0190-6FC3B1314300}"/>
              </a:ext>
            </a:extLst>
          </p:cNvPr>
          <p:cNvPicPr>
            <a:picLocks noGrp="1" noChangeAspect="1"/>
          </p:cNvPicPr>
          <p:nvPr>
            <p:ph idx="1"/>
          </p:nvPr>
        </p:nvPicPr>
        <p:blipFill>
          <a:blip r:embed="rId2"/>
          <a:stretch>
            <a:fillRect/>
          </a:stretch>
        </p:blipFill>
        <p:spPr>
          <a:xfrm>
            <a:off x="1342716" y="1825625"/>
            <a:ext cx="9506568" cy="4351338"/>
          </a:xfrm>
        </p:spPr>
      </p:pic>
    </p:spTree>
    <p:extLst>
      <p:ext uri="{BB962C8B-B14F-4D97-AF65-F5344CB8AC3E}">
        <p14:creationId xmlns:p14="http://schemas.microsoft.com/office/powerpoint/2010/main" val="390376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6A69-A81A-7834-332E-BAFCCE3529DE}"/>
              </a:ext>
            </a:extLst>
          </p:cNvPr>
          <p:cNvSpPr>
            <a:spLocks noGrp="1"/>
          </p:cNvSpPr>
          <p:nvPr>
            <p:ph type="title"/>
          </p:nvPr>
        </p:nvSpPr>
        <p:spPr>
          <a:xfrm>
            <a:off x="622540" y="336371"/>
            <a:ext cx="10731260" cy="1598732"/>
          </a:xfrm>
        </p:spPr>
        <p:txBody>
          <a:bodyPr vert="horz" lIns="91440" tIns="45720" rIns="91440" bIns="45720" rtlCol="0" anchor="t">
            <a:normAutofit/>
          </a:bodyPr>
          <a:lstStyle/>
          <a:p>
            <a:r>
              <a:rPr lang="en-US" sz="6000" dirty="0">
                <a:latin typeface="Georgia Pro"/>
                <a:ea typeface="Calibri Light"/>
                <a:cs typeface="Calibri Light"/>
              </a:rPr>
              <a:t>System Log</a:t>
            </a:r>
            <a:br>
              <a:rPr lang="en-US" sz="6000" dirty="0">
                <a:latin typeface="Georgia Pro"/>
                <a:ea typeface="Calibri Light"/>
                <a:cs typeface="Calibri Light"/>
              </a:rPr>
            </a:br>
            <a:r>
              <a:rPr lang="en-US" sz="1800" dirty="0">
                <a:latin typeface="Georgia Pro"/>
                <a:ea typeface="+mj-lt"/>
                <a:cs typeface="+mj-lt"/>
              </a:rPr>
              <a:t>System logs show the history of system notifications regarding your servers managed by </a:t>
            </a:r>
            <a:r>
              <a:rPr lang="en-US" sz="1800" dirty="0" err="1">
                <a:latin typeface="Georgia Pro"/>
                <a:ea typeface="+mj-lt"/>
                <a:cs typeface="+mj-lt"/>
              </a:rPr>
              <a:t>Scalr</a:t>
            </a:r>
            <a:r>
              <a:rPr lang="en-US" sz="1800" dirty="0">
                <a:latin typeface="Georgia Pro"/>
                <a:ea typeface="+mj-lt"/>
                <a:cs typeface="+mj-lt"/>
              </a:rPr>
              <a:t>. It provides access links to various related components such as: Type, Time, Farm, Caller, Message, Count.</a:t>
            </a:r>
            <a:endParaRPr lang="en-US" sz="1800" dirty="0">
              <a:latin typeface="Georgia Pro"/>
            </a:endParaRPr>
          </a:p>
        </p:txBody>
      </p:sp>
      <p:pic>
        <p:nvPicPr>
          <p:cNvPr id="4" name="Picture 4" descr="A picture containing graphical user interface&#10;&#10;Description automatically generated">
            <a:extLst>
              <a:ext uri="{FF2B5EF4-FFF2-40B4-BE49-F238E27FC236}">
                <a16:creationId xmlns:a16="http://schemas.microsoft.com/office/drawing/2014/main" id="{48E0A9B2-5B57-6B20-FB0C-4968B276184A}"/>
              </a:ext>
            </a:extLst>
          </p:cNvPr>
          <p:cNvPicPr>
            <a:picLocks noGrp="1" noChangeAspect="1"/>
          </p:cNvPicPr>
          <p:nvPr>
            <p:ph idx="1"/>
          </p:nvPr>
        </p:nvPicPr>
        <p:blipFill>
          <a:blip r:embed="rId2"/>
          <a:stretch>
            <a:fillRect/>
          </a:stretch>
        </p:blipFill>
        <p:spPr>
          <a:xfrm>
            <a:off x="902576" y="2242568"/>
            <a:ext cx="9898018" cy="4351338"/>
          </a:xfrm>
        </p:spPr>
      </p:pic>
    </p:spTree>
    <p:extLst>
      <p:ext uri="{BB962C8B-B14F-4D97-AF65-F5344CB8AC3E}">
        <p14:creationId xmlns:p14="http://schemas.microsoft.com/office/powerpoint/2010/main" val="197182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2EF9-21BC-C7AB-3C94-32FA62C73AD9}"/>
              </a:ext>
            </a:extLst>
          </p:cNvPr>
          <p:cNvSpPr>
            <a:spLocks noGrp="1"/>
          </p:cNvSpPr>
          <p:nvPr>
            <p:ph type="title"/>
          </p:nvPr>
        </p:nvSpPr>
        <p:spPr>
          <a:xfrm>
            <a:off x="435634" y="350747"/>
            <a:ext cx="11176958" cy="1814393"/>
          </a:xfrm>
        </p:spPr>
        <p:txBody>
          <a:bodyPr vert="horz" lIns="91440" tIns="45720" rIns="91440" bIns="45720" rtlCol="0" anchor="t">
            <a:normAutofit/>
          </a:bodyPr>
          <a:lstStyle/>
          <a:p>
            <a:r>
              <a:rPr lang="en-US" sz="6000" dirty="0">
                <a:latin typeface="Georgia Pro"/>
                <a:ea typeface="Calibri Light"/>
                <a:cs typeface="Calibri Light"/>
              </a:rPr>
              <a:t>Orchestration Log</a:t>
            </a:r>
            <a:br>
              <a:rPr lang="en-US" sz="6000" dirty="0">
                <a:latin typeface="Georgia Pro"/>
                <a:ea typeface="Calibri Light"/>
                <a:cs typeface="Calibri Light"/>
              </a:rPr>
            </a:br>
            <a:r>
              <a:rPr lang="en-US" sz="2000" dirty="0">
                <a:latin typeface="Georgia Pro"/>
                <a:ea typeface="+mj-lt"/>
                <a:cs typeface="+mj-lt"/>
              </a:rPr>
              <a:t>Orchestration logs show the history of script execution on the servers managed by </a:t>
            </a:r>
            <a:r>
              <a:rPr lang="en-US" sz="2000" dirty="0" err="1">
                <a:latin typeface="Georgia Pro"/>
                <a:ea typeface="+mj-lt"/>
                <a:cs typeface="+mj-lt"/>
              </a:rPr>
              <a:t>Scalr</a:t>
            </a:r>
            <a:r>
              <a:rPr lang="en-US" sz="2000" dirty="0">
                <a:latin typeface="Georgia Pro"/>
                <a:ea typeface="+mj-lt"/>
                <a:cs typeface="+mj-lt"/>
              </a:rPr>
              <a:t>, including output and exit codes. It provides access links to various related components such as: Date, Executed By, Triggered By, Executed On, Script Name, Version, Execution Time.</a:t>
            </a:r>
            <a:endParaRPr lang="en-US" sz="2000" dirty="0">
              <a:latin typeface="Georgia Pro"/>
            </a:endParaRPr>
          </a:p>
        </p:txBody>
      </p:sp>
      <p:pic>
        <p:nvPicPr>
          <p:cNvPr id="4" name="Picture 4" descr="Table&#10;&#10;Description automatically generated">
            <a:extLst>
              <a:ext uri="{FF2B5EF4-FFF2-40B4-BE49-F238E27FC236}">
                <a16:creationId xmlns:a16="http://schemas.microsoft.com/office/drawing/2014/main" id="{B8A0392B-EF21-831B-9EA8-0B142703C1A8}"/>
              </a:ext>
            </a:extLst>
          </p:cNvPr>
          <p:cNvPicPr>
            <a:picLocks noGrp="1" noChangeAspect="1"/>
          </p:cNvPicPr>
          <p:nvPr>
            <p:ph idx="1"/>
          </p:nvPr>
        </p:nvPicPr>
        <p:blipFill>
          <a:blip r:embed="rId2"/>
          <a:stretch>
            <a:fillRect/>
          </a:stretch>
        </p:blipFill>
        <p:spPr>
          <a:xfrm>
            <a:off x="593785" y="2515683"/>
            <a:ext cx="10515600" cy="3690090"/>
          </a:xfrm>
        </p:spPr>
      </p:pic>
    </p:spTree>
    <p:extLst>
      <p:ext uri="{BB962C8B-B14F-4D97-AF65-F5344CB8AC3E}">
        <p14:creationId xmlns:p14="http://schemas.microsoft.com/office/powerpoint/2010/main" val="2763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of Scalr </vt:lpstr>
      <vt:lpstr>Scalr Dashboard Dashboard which is the default landing page and provides quick access to some functionality and various status information via a series of Widgets. The Widgets can be customised so that the user can choose which ones to display, their position on the Dashboard, and, in some cases, their content. </vt:lpstr>
      <vt:lpstr>Farms A Farm is the collection of Roles, Orchestration rules, network configuration, cloud services and much more that defines the desired deployment state of a cloud-based system. A Farm can include any number of Roles that work together to provide a service, such as a basic 3-tier app that includes a load balancer, a web app layer and a database layer.</vt:lpstr>
      <vt:lpstr>Roles It provide an abstraction layer over the top of the images. Within Scalr a Role is the reusable building block for provisioning servers through Scalr. A Role can be associated with multiple similar images from multiple clouds. All similar images linked to a role will have the same base operating system and version, and the same pre-installed software and configuration.</vt:lpstr>
      <vt:lpstr>Images  Images (aka, AMI, template etc) are the main building blocks for building cloud infrastructure in all clouds. Images are used to create servers in a cloud. Images users have created from customized servers with additional pre-installed software and configurations. Base and user created images can easily be imported into Scalr and converted to scalarized images through the Scalr UI. </vt:lpstr>
      <vt:lpstr>Servers A detailed server dashboard is available for each server in the server list. This provides access to detailed information about the server and some additional management actions. It provides access links to various related components such as the Farm &amp;Role, Server ID, Public IP, Private IP, Age, Actions etc.</vt:lpstr>
      <vt:lpstr>Scripts Scripts in Scalr are used in conjunction with Orchestration and can also be executed on a on-off basis if required. Scripts can perform ANY action that is valid within the context that they are run and can be written in any scripting language including shell, python, perl and Power Shell. It can be used to automate various configuration items on the operating system that Scalr is provisioning. Scripts can be defined at all scopes within Scalr.</vt:lpstr>
      <vt:lpstr>System Log System logs show the history of system notifications regarding your servers managed by Scalr. It provides access links to various related components such as: Type, Time, Farm, Caller, Message, Count.</vt:lpstr>
      <vt:lpstr>Orchestration Log Orchestration logs show the history of script execution on the servers managed by Scalr, including output and exit codes. It provides access links to various related components such as: Date, Executed By, Triggered By, Executed On, Script Name, Version, Execution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295</cp:revision>
  <dcterms:created xsi:type="dcterms:W3CDTF">2022-07-07T18:49:41Z</dcterms:created>
  <dcterms:modified xsi:type="dcterms:W3CDTF">2022-07-08T00:58:33Z</dcterms:modified>
</cp:coreProperties>
</file>