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877A5-E1F9-4BB9-BA63-D80B004BBA0A}" v="382" dt="2022-07-06T13:40:34.303"/>
    <p1510:client id="{CEF30DEC-C3BF-030D-4A63-E97E8F571BA6}" v="1490" dt="2022-07-06T17:16:29.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si, Sanjay (Contingent Worker)" userId="S::sparsi.ext@wabtec.com::9e54ddbb-674a-4397-992d-9a578d5d5307" providerId="AD" clId="Web-{1A6877A5-E1F9-4BB9-BA63-D80B004BBA0A}"/>
    <pc:docChg chg="addSld modSld">
      <pc:chgData name="Parsi, Sanjay (Contingent Worker)" userId="S::sparsi.ext@wabtec.com::9e54ddbb-674a-4397-992d-9a578d5d5307" providerId="AD" clId="Web-{1A6877A5-E1F9-4BB9-BA63-D80B004BBA0A}" dt="2022-07-06T13:40:34.303" v="378" actId="1076"/>
      <pc:docMkLst>
        <pc:docMk/>
      </pc:docMkLst>
      <pc:sldChg chg="delSp modSp">
        <pc:chgData name="Parsi, Sanjay (Contingent Worker)" userId="S::sparsi.ext@wabtec.com::9e54ddbb-674a-4397-992d-9a578d5d5307" providerId="AD" clId="Web-{1A6877A5-E1F9-4BB9-BA63-D80B004BBA0A}" dt="2022-07-06T13:21:28.435" v="15"/>
        <pc:sldMkLst>
          <pc:docMk/>
          <pc:sldMk cId="2299734367" sldId="256"/>
        </pc:sldMkLst>
        <pc:spChg chg="mod">
          <ac:chgData name="Parsi, Sanjay (Contingent Worker)" userId="S::sparsi.ext@wabtec.com::9e54ddbb-674a-4397-992d-9a578d5d5307" providerId="AD" clId="Web-{1A6877A5-E1F9-4BB9-BA63-D80B004BBA0A}" dt="2022-07-06T13:21:21.388" v="14" actId="14100"/>
          <ac:spMkLst>
            <pc:docMk/>
            <pc:sldMk cId="2299734367" sldId="256"/>
            <ac:spMk id="2" creationId="{00000000-0000-0000-0000-000000000000}"/>
          </ac:spMkLst>
        </pc:spChg>
        <pc:spChg chg="del">
          <ac:chgData name="Parsi, Sanjay (Contingent Worker)" userId="S::sparsi.ext@wabtec.com::9e54ddbb-674a-4397-992d-9a578d5d5307" providerId="AD" clId="Web-{1A6877A5-E1F9-4BB9-BA63-D80B004BBA0A}" dt="2022-07-06T13:21:28.435" v="15"/>
          <ac:spMkLst>
            <pc:docMk/>
            <pc:sldMk cId="2299734367" sldId="256"/>
            <ac:spMk id="3" creationId="{00000000-0000-0000-0000-000000000000}"/>
          </ac:spMkLst>
        </pc:spChg>
      </pc:sldChg>
      <pc:sldChg chg="addSp modSp new mod setBg">
        <pc:chgData name="Parsi, Sanjay (Contingent Worker)" userId="S::sparsi.ext@wabtec.com::9e54ddbb-674a-4397-992d-9a578d5d5307" providerId="AD" clId="Web-{1A6877A5-E1F9-4BB9-BA63-D80B004BBA0A}" dt="2022-07-06T13:23:09.106" v="44"/>
        <pc:sldMkLst>
          <pc:docMk/>
          <pc:sldMk cId="359807657" sldId="257"/>
        </pc:sldMkLst>
        <pc:spChg chg="mod">
          <ac:chgData name="Parsi, Sanjay (Contingent Worker)" userId="S::sparsi.ext@wabtec.com::9e54ddbb-674a-4397-992d-9a578d5d5307" providerId="AD" clId="Web-{1A6877A5-E1F9-4BB9-BA63-D80B004BBA0A}" dt="2022-07-06T13:23:09.106" v="44"/>
          <ac:spMkLst>
            <pc:docMk/>
            <pc:sldMk cId="359807657" sldId="257"/>
            <ac:spMk id="2" creationId="{1C2DBFB9-1AAE-D428-2A02-F1DA2DA5EB95}"/>
          </ac:spMkLst>
        </pc:spChg>
        <pc:spChg chg="mod">
          <ac:chgData name="Parsi, Sanjay (Contingent Worker)" userId="S::sparsi.ext@wabtec.com::9e54ddbb-674a-4397-992d-9a578d5d5307" providerId="AD" clId="Web-{1A6877A5-E1F9-4BB9-BA63-D80B004BBA0A}" dt="2022-07-06T13:23:09.106" v="44"/>
          <ac:spMkLst>
            <pc:docMk/>
            <pc:sldMk cId="359807657" sldId="257"/>
            <ac:spMk id="3" creationId="{BD075796-C809-EC77-617B-CBAD1A4EE149}"/>
          </ac:spMkLst>
        </pc:spChg>
        <pc:spChg chg="add">
          <ac:chgData name="Parsi, Sanjay (Contingent Worker)" userId="S::sparsi.ext@wabtec.com::9e54ddbb-674a-4397-992d-9a578d5d5307" providerId="AD" clId="Web-{1A6877A5-E1F9-4BB9-BA63-D80B004BBA0A}" dt="2022-07-06T13:23:09.106" v="44"/>
          <ac:spMkLst>
            <pc:docMk/>
            <pc:sldMk cId="359807657" sldId="257"/>
            <ac:spMk id="8" creationId="{923E8915-D2AA-4327-A45A-972C3CA9574B}"/>
          </ac:spMkLst>
        </pc:spChg>
        <pc:spChg chg="add">
          <ac:chgData name="Parsi, Sanjay (Contingent Worker)" userId="S::sparsi.ext@wabtec.com::9e54ddbb-674a-4397-992d-9a578d5d5307" providerId="AD" clId="Web-{1A6877A5-E1F9-4BB9-BA63-D80B004BBA0A}" dt="2022-07-06T13:23:09.106" v="44"/>
          <ac:spMkLst>
            <pc:docMk/>
            <pc:sldMk cId="359807657" sldId="257"/>
            <ac:spMk id="10" creationId="{8302FC3C-9804-4950-B721-5FD704BA6065}"/>
          </ac:spMkLst>
        </pc:spChg>
        <pc:spChg chg="add">
          <ac:chgData name="Parsi, Sanjay (Contingent Worker)" userId="S::sparsi.ext@wabtec.com::9e54ddbb-674a-4397-992d-9a578d5d5307" providerId="AD" clId="Web-{1A6877A5-E1F9-4BB9-BA63-D80B004BBA0A}" dt="2022-07-06T13:23:09.106" v="44"/>
          <ac:spMkLst>
            <pc:docMk/>
            <pc:sldMk cId="359807657" sldId="257"/>
            <ac:spMk id="16" creationId="{F3798573-F27B-47EB-8EA4-7EE34954C2D6}"/>
          </ac:spMkLst>
        </pc:spChg>
        <pc:picChg chg="add">
          <ac:chgData name="Parsi, Sanjay (Contingent Worker)" userId="S::sparsi.ext@wabtec.com::9e54ddbb-674a-4397-992d-9a578d5d5307" providerId="AD" clId="Web-{1A6877A5-E1F9-4BB9-BA63-D80B004BBA0A}" dt="2022-07-06T13:23:09.106" v="44"/>
          <ac:picMkLst>
            <pc:docMk/>
            <pc:sldMk cId="359807657" sldId="257"/>
            <ac:picMk id="14" creationId="{3BC6EBB2-9BDC-4075-BA6B-43A9FBF9C86C}"/>
          </ac:picMkLst>
        </pc:picChg>
        <pc:cxnChg chg="add">
          <ac:chgData name="Parsi, Sanjay (Contingent Worker)" userId="S::sparsi.ext@wabtec.com::9e54ddbb-674a-4397-992d-9a578d5d5307" providerId="AD" clId="Web-{1A6877A5-E1F9-4BB9-BA63-D80B004BBA0A}" dt="2022-07-06T13:23:09.106" v="44"/>
          <ac:cxnSpMkLst>
            <pc:docMk/>
            <pc:sldMk cId="359807657" sldId="257"/>
            <ac:cxnSpMk id="12" creationId="{6B9695BD-ECF6-49CA-8877-8C493193C65D}"/>
          </ac:cxnSpMkLst>
        </pc:cxnChg>
      </pc:sldChg>
      <pc:sldChg chg="addSp delSp modSp new mod setBg setClrOvrMap">
        <pc:chgData name="Parsi, Sanjay (Contingent Worker)" userId="S::sparsi.ext@wabtec.com::9e54ddbb-674a-4397-992d-9a578d5d5307" providerId="AD" clId="Web-{1A6877A5-E1F9-4BB9-BA63-D80B004BBA0A}" dt="2022-07-06T13:25:22.824" v="100"/>
        <pc:sldMkLst>
          <pc:docMk/>
          <pc:sldMk cId="660983197" sldId="258"/>
        </pc:sldMkLst>
        <pc:spChg chg="mod">
          <ac:chgData name="Parsi, Sanjay (Contingent Worker)" userId="S::sparsi.ext@wabtec.com::9e54ddbb-674a-4397-992d-9a578d5d5307" providerId="AD" clId="Web-{1A6877A5-E1F9-4BB9-BA63-D80B004BBA0A}" dt="2022-07-06T13:25:22.824" v="100"/>
          <ac:spMkLst>
            <pc:docMk/>
            <pc:sldMk cId="660983197" sldId="258"/>
            <ac:spMk id="2" creationId="{5D62F2EA-D72F-89C5-C358-7A7201ACE987}"/>
          </ac:spMkLst>
        </pc:spChg>
        <pc:spChg chg="del mod">
          <ac:chgData name="Parsi, Sanjay (Contingent Worker)" userId="S::sparsi.ext@wabtec.com::9e54ddbb-674a-4397-992d-9a578d5d5307" providerId="AD" clId="Web-{1A6877A5-E1F9-4BB9-BA63-D80B004BBA0A}" dt="2022-07-06T13:25:22.824" v="100"/>
          <ac:spMkLst>
            <pc:docMk/>
            <pc:sldMk cId="660983197" sldId="258"/>
            <ac:spMk id="3" creationId="{F7DD4F90-68D5-0EE9-BB1B-39BFA3C6C5EF}"/>
          </ac:spMkLst>
        </pc:spChg>
        <pc:spChg chg="add">
          <ac:chgData name="Parsi, Sanjay (Contingent Worker)" userId="S::sparsi.ext@wabtec.com::9e54ddbb-674a-4397-992d-9a578d5d5307" providerId="AD" clId="Web-{1A6877A5-E1F9-4BB9-BA63-D80B004BBA0A}" dt="2022-07-06T13:25:22.824" v="100"/>
          <ac:spMkLst>
            <pc:docMk/>
            <pc:sldMk cId="660983197" sldId="258"/>
            <ac:spMk id="9" creationId="{F747F1B4-B831-4277-8AB0-32767F7EB7BF}"/>
          </ac:spMkLst>
        </pc:spChg>
        <pc:spChg chg="add">
          <ac:chgData name="Parsi, Sanjay (Contingent Worker)" userId="S::sparsi.ext@wabtec.com::9e54ddbb-674a-4397-992d-9a578d5d5307" providerId="AD" clId="Web-{1A6877A5-E1F9-4BB9-BA63-D80B004BBA0A}" dt="2022-07-06T13:25:22.824" v="100"/>
          <ac:spMkLst>
            <pc:docMk/>
            <pc:sldMk cId="660983197" sldId="258"/>
            <ac:spMk id="11" creationId="{D80CFA21-AB7C-4BEB-9BFF-05764FBBF3C6}"/>
          </ac:spMkLst>
        </pc:spChg>
        <pc:spChg chg="add">
          <ac:chgData name="Parsi, Sanjay (Contingent Worker)" userId="S::sparsi.ext@wabtec.com::9e54ddbb-674a-4397-992d-9a578d5d5307" providerId="AD" clId="Web-{1A6877A5-E1F9-4BB9-BA63-D80B004BBA0A}" dt="2022-07-06T13:25:22.824" v="100"/>
          <ac:spMkLst>
            <pc:docMk/>
            <pc:sldMk cId="660983197" sldId="258"/>
            <ac:spMk id="13" creationId="{12F7E335-851A-4CAE-B09F-E657819D4600}"/>
          </ac:spMkLst>
        </pc:spChg>
        <pc:spChg chg="add">
          <ac:chgData name="Parsi, Sanjay (Contingent Worker)" userId="S::sparsi.ext@wabtec.com::9e54ddbb-674a-4397-992d-9a578d5d5307" providerId="AD" clId="Web-{1A6877A5-E1F9-4BB9-BA63-D80B004BBA0A}" dt="2022-07-06T13:25:22.824" v="100"/>
          <ac:spMkLst>
            <pc:docMk/>
            <pc:sldMk cId="660983197" sldId="258"/>
            <ac:spMk id="15" creationId="{10B541F0-7F6E-402E-84D8-CF96EACA5FBC}"/>
          </ac:spMkLst>
        </pc:spChg>
        <pc:graphicFrameChg chg="add">
          <ac:chgData name="Parsi, Sanjay (Contingent Worker)" userId="S::sparsi.ext@wabtec.com::9e54ddbb-674a-4397-992d-9a578d5d5307" providerId="AD" clId="Web-{1A6877A5-E1F9-4BB9-BA63-D80B004BBA0A}" dt="2022-07-06T13:25:22.824" v="100"/>
          <ac:graphicFrameMkLst>
            <pc:docMk/>
            <pc:sldMk cId="660983197" sldId="258"/>
            <ac:graphicFrameMk id="5" creationId="{5670420D-300F-4BD8-BBD1-F071796275EF}"/>
          </ac:graphicFrameMkLst>
        </pc:graphicFrameChg>
      </pc:sldChg>
      <pc:sldChg chg="delSp modSp new">
        <pc:chgData name="Parsi, Sanjay (Contingent Worker)" userId="S::sparsi.ext@wabtec.com::9e54ddbb-674a-4397-992d-9a578d5d5307" providerId="AD" clId="Web-{1A6877A5-E1F9-4BB9-BA63-D80B004BBA0A}" dt="2022-07-06T13:33:42.899" v="186" actId="20577"/>
        <pc:sldMkLst>
          <pc:docMk/>
          <pc:sldMk cId="39266514" sldId="259"/>
        </pc:sldMkLst>
        <pc:spChg chg="del mod">
          <ac:chgData name="Parsi, Sanjay (Contingent Worker)" userId="S::sparsi.ext@wabtec.com::9e54ddbb-674a-4397-992d-9a578d5d5307" providerId="AD" clId="Web-{1A6877A5-E1F9-4BB9-BA63-D80B004BBA0A}" dt="2022-07-06T13:27:03.839" v="107"/>
          <ac:spMkLst>
            <pc:docMk/>
            <pc:sldMk cId="39266514" sldId="259"/>
            <ac:spMk id="2" creationId="{218C4052-074D-F9ED-346D-D86BC098050A}"/>
          </ac:spMkLst>
        </pc:spChg>
        <pc:spChg chg="mod">
          <ac:chgData name="Parsi, Sanjay (Contingent Worker)" userId="S::sparsi.ext@wabtec.com::9e54ddbb-674a-4397-992d-9a578d5d5307" providerId="AD" clId="Web-{1A6877A5-E1F9-4BB9-BA63-D80B004BBA0A}" dt="2022-07-06T13:33:42.899" v="186" actId="20577"/>
          <ac:spMkLst>
            <pc:docMk/>
            <pc:sldMk cId="39266514" sldId="259"/>
            <ac:spMk id="3" creationId="{3D3F9A04-E676-FB88-478A-DE7A95303C61}"/>
          </ac:spMkLst>
        </pc:spChg>
      </pc:sldChg>
      <pc:sldChg chg="addSp delSp modSp new mod setBg">
        <pc:chgData name="Parsi, Sanjay (Contingent Worker)" userId="S::sparsi.ext@wabtec.com::9e54ddbb-674a-4397-992d-9a578d5d5307" providerId="AD" clId="Web-{1A6877A5-E1F9-4BB9-BA63-D80B004BBA0A}" dt="2022-07-06T13:40:34.303" v="378" actId="1076"/>
        <pc:sldMkLst>
          <pc:docMk/>
          <pc:sldMk cId="2436251664" sldId="260"/>
        </pc:sldMkLst>
        <pc:spChg chg="del mod">
          <ac:chgData name="Parsi, Sanjay (Contingent Worker)" userId="S::sparsi.ext@wabtec.com::9e54ddbb-674a-4397-992d-9a578d5d5307" providerId="AD" clId="Web-{1A6877A5-E1F9-4BB9-BA63-D80B004BBA0A}" dt="2022-07-06T13:34:42.868" v="201"/>
          <ac:spMkLst>
            <pc:docMk/>
            <pc:sldMk cId="2436251664" sldId="260"/>
            <ac:spMk id="2" creationId="{1140D4C2-8960-D62C-72A9-845F8D08962A}"/>
          </ac:spMkLst>
        </pc:spChg>
        <pc:spChg chg="mod">
          <ac:chgData name="Parsi, Sanjay (Contingent Worker)" userId="S::sparsi.ext@wabtec.com::9e54ddbb-674a-4397-992d-9a578d5d5307" providerId="AD" clId="Web-{1A6877A5-E1F9-4BB9-BA63-D80B004BBA0A}" dt="2022-07-06T13:40:25.006" v="377"/>
          <ac:spMkLst>
            <pc:docMk/>
            <pc:sldMk cId="2436251664" sldId="260"/>
            <ac:spMk id="3" creationId="{1B51FABE-A935-C266-76D2-B8A8CE7B2D57}"/>
          </ac:spMkLst>
        </pc:spChg>
        <pc:spChg chg="add del mod">
          <ac:chgData name="Parsi, Sanjay (Contingent Worker)" userId="S::sparsi.ext@wabtec.com::9e54ddbb-674a-4397-992d-9a578d5d5307" providerId="AD" clId="Web-{1A6877A5-E1F9-4BB9-BA63-D80B004BBA0A}" dt="2022-07-06T13:34:47.336" v="202"/>
          <ac:spMkLst>
            <pc:docMk/>
            <pc:sldMk cId="2436251664" sldId="260"/>
            <ac:spMk id="5" creationId="{36A17657-1208-4C92-931C-9EC01A82E31F}"/>
          </ac:spMkLst>
        </pc:spChg>
        <pc:spChg chg="add del">
          <ac:chgData name="Parsi, Sanjay (Contingent Worker)" userId="S::sparsi.ext@wabtec.com::9e54ddbb-674a-4397-992d-9a578d5d5307" providerId="AD" clId="Web-{1A6877A5-E1F9-4BB9-BA63-D80B004BBA0A}" dt="2022-07-06T13:40:25.006" v="377"/>
          <ac:spMkLst>
            <pc:docMk/>
            <pc:sldMk cId="2436251664" sldId="260"/>
            <ac:spMk id="11" creationId="{C8A3C342-1D03-412F-8DD3-BF519E8E0AE9}"/>
          </ac:spMkLst>
        </pc:spChg>
        <pc:spChg chg="add del">
          <ac:chgData name="Parsi, Sanjay (Contingent Worker)" userId="S::sparsi.ext@wabtec.com::9e54ddbb-674a-4397-992d-9a578d5d5307" providerId="AD" clId="Web-{1A6877A5-E1F9-4BB9-BA63-D80B004BBA0A}" dt="2022-07-06T13:40:25.006" v="377"/>
          <ac:spMkLst>
            <pc:docMk/>
            <pc:sldMk cId="2436251664" sldId="260"/>
            <ac:spMk id="13" creationId="{81CC9B02-E087-4350-AEBD-2C3CF001AF01}"/>
          </ac:spMkLst>
        </pc:spChg>
        <pc:picChg chg="add mod">
          <ac:chgData name="Parsi, Sanjay (Contingent Worker)" userId="S::sparsi.ext@wabtec.com::9e54ddbb-674a-4397-992d-9a578d5d5307" providerId="AD" clId="Web-{1A6877A5-E1F9-4BB9-BA63-D80B004BBA0A}" dt="2022-07-06T13:40:34.303" v="378" actId="1076"/>
          <ac:picMkLst>
            <pc:docMk/>
            <pc:sldMk cId="2436251664" sldId="260"/>
            <ac:picMk id="6" creationId="{30636633-917D-99F3-7DE3-4711848BA946}"/>
          </ac:picMkLst>
        </pc:picChg>
      </pc:sldChg>
    </pc:docChg>
  </pc:docChgLst>
  <pc:docChgLst>
    <pc:chgData name="Parsi, Sanjay (Contingent Worker)" userId="S::sparsi.ext@wabtec.com::9e54ddbb-674a-4397-992d-9a578d5d5307" providerId="AD" clId="Web-{CEF30DEC-C3BF-030D-4A63-E97E8F571BA6}"/>
    <pc:docChg chg="addSld delSld modSld">
      <pc:chgData name="Parsi, Sanjay (Contingent Worker)" userId="S::sparsi.ext@wabtec.com::9e54ddbb-674a-4397-992d-9a578d5d5307" providerId="AD" clId="Web-{CEF30DEC-C3BF-030D-4A63-E97E8F571BA6}" dt="2022-07-06T17:16:29.985" v="1462" actId="20577"/>
      <pc:docMkLst>
        <pc:docMk/>
      </pc:docMkLst>
      <pc:sldChg chg="modSp">
        <pc:chgData name="Parsi, Sanjay (Contingent Worker)" userId="S::sparsi.ext@wabtec.com::9e54ddbb-674a-4397-992d-9a578d5d5307" providerId="AD" clId="Web-{CEF30DEC-C3BF-030D-4A63-E97E8F571BA6}" dt="2022-07-06T15:08:11.142" v="905" actId="20577"/>
        <pc:sldMkLst>
          <pc:docMk/>
          <pc:sldMk cId="39266514" sldId="259"/>
        </pc:sldMkLst>
        <pc:spChg chg="mod">
          <ac:chgData name="Parsi, Sanjay (Contingent Worker)" userId="S::sparsi.ext@wabtec.com::9e54ddbb-674a-4397-992d-9a578d5d5307" providerId="AD" clId="Web-{CEF30DEC-C3BF-030D-4A63-E97E8F571BA6}" dt="2022-07-06T15:08:11.142" v="905" actId="20577"/>
          <ac:spMkLst>
            <pc:docMk/>
            <pc:sldMk cId="39266514" sldId="259"/>
            <ac:spMk id="3" creationId="{3D3F9A04-E676-FB88-478A-DE7A95303C61}"/>
          </ac:spMkLst>
        </pc:spChg>
      </pc:sldChg>
      <pc:sldChg chg="modSp">
        <pc:chgData name="Parsi, Sanjay (Contingent Worker)" userId="S::sparsi.ext@wabtec.com::9e54ddbb-674a-4397-992d-9a578d5d5307" providerId="AD" clId="Web-{CEF30DEC-C3BF-030D-4A63-E97E8F571BA6}" dt="2022-07-06T13:55:54.683" v="291" actId="20577"/>
        <pc:sldMkLst>
          <pc:docMk/>
          <pc:sldMk cId="2436251664" sldId="260"/>
        </pc:sldMkLst>
        <pc:spChg chg="mod">
          <ac:chgData name="Parsi, Sanjay (Contingent Worker)" userId="S::sparsi.ext@wabtec.com::9e54ddbb-674a-4397-992d-9a578d5d5307" providerId="AD" clId="Web-{CEF30DEC-C3BF-030D-4A63-E97E8F571BA6}" dt="2022-07-06T13:55:54.683" v="291" actId="20577"/>
          <ac:spMkLst>
            <pc:docMk/>
            <pc:sldMk cId="2436251664" sldId="260"/>
            <ac:spMk id="3" creationId="{1B51FABE-A935-C266-76D2-B8A8CE7B2D57}"/>
          </ac:spMkLst>
        </pc:spChg>
        <pc:picChg chg="mod">
          <ac:chgData name="Parsi, Sanjay (Contingent Worker)" userId="S::sparsi.ext@wabtec.com::9e54ddbb-674a-4397-992d-9a578d5d5307" providerId="AD" clId="Web-{CEF30DEC-C3BF-030D-4A63-E97E8F571BA6}" dt="2022-07-06T13:42:05.524" v="3" actId="14100"/>
          <ac:picMkLst>
            <pc:docMk/>
            <pc:sldMk cId="2436251664" sldId="260"/>
            <ac:picMk id="6" creationId="{30636633-917D-99F3-7DE3-4711848BA946}"/>
          </ac:picMkLst>
        </pc:picChg>
      </pc:sldChg>
      <pc:sldChg chg="addSp delSp modSp new">
        <pc:chgData name="Parsi, Sanjay (Contingent Worker)" userId="S::sparsi.ext@wabtec.com::9e54ddbb-674a-4397-992d-9a578d5d5307" providerId="AD" clId="Web-{CEF30DEC-C3BF-030D-4A63-E97E8F571BA6}" dt="2022-07-06T13:55:46.668" v="289" actId="20577"/>
        <pc:sldMkLst>
          <pc:docMk/>
          <pc:sldMk cId="675962147" sldId="261"/>
        </pc:sldMkLst>
        <pc:spChg chg="del">
          <ac:chgData name="Parsi, Sanjay (Contingent Worker)" userId="S::sparsi.ext@wabtec.com::9e54ddbb-674a-4397-992d-9a578d5d5307" providerId="AD" clId="Web-{CEF30DEC-C3BF-030D-4A63-E97E8F571BA6}" dt="2022-07-06T13:46:28.009" v="48"/>
          <ac:spMkLst>
            <pc:docMk/>
            <pc:sldMk cId="675962147" sldId="261"/>
            <ac:spMk id="2" creationId="{1EE4FD43-CACE-537C-E770-B94FFC8BD1CF}"/>
          </ac:spMkLst>
        </pc:spChg>
        <pc:spChg chg="mod">
          <ac:chgData name="Parsi, Sanjay (Contingent Worker)" userId="S::sparsi.ext@wabtec.com::9e54ddbb-674a-4397-992d-9a578d5d5307" providerId="AD" clId="Web-{CEF30DEC-C3BF-030D-4A63-E97E8F571BA6}" dt="2022-07-06T13:55:46.668" v="289" actId="20577"/>
          <ac:spMkLst>
            <pc:docMk/>
            <pc:sldMk cId="675962147" sldId="261"/>
            <ac:spMk id="3" creationId="{389FB21F-F16C-9A27-94AF-BB51ED415798}"/>
          </ac:spMkLst>
        </pc:spChg>
        <pc:picChg chg="add mod">
          <ac:chgData name="Parsi, Sanjay (Contingent Worker)" userId="S::sparsi.ext@wabtec.com::9e54ddbb-674a-4397-992d-9a578d5d5307" providerId="AD" clId="Web-{CEF30DEC-C3BF-030D-4A63-E97E8F571BA6}" dt="2022-07-06T13:53:17.042" v="253" actId="14100"/>
          <ac:picMkLst>
            <pc:docMk/>
            <pc:sldMk cId="675962147" sldId="261"/>
            <ac:picMk id="4" creationId="{7BB0511E-8BE4-E8C0-4A66-76B14AFD4189}"/>
          </ac:picMkLst>
        </pc:picChg>
      </pc:sldChg>
      <pc:sldChg chg="addSp delSp modSp new mod setBg setClrOvrMap">
        <pc:chgData name="Parsi, Sanjay (Contingent Worker)" userId="S::sparsi.ext@wabtec.com::9e54ddbb-674a-4397-992d-9a578d5d5307" providerId="AD" clId="Web-{CEF30DEC-C3BF-030D-4A63-E97E8F571BA6}" dt="2022-07-06T15:07:59.439" v="903" actId="20577"/>
        <pc:sldMkLst>
          <pc:docMk/>
          <pc:sldMk cId="3365439491" sldId="262"/>
        </pc:sldMkLst>
        <pc:spChg chg="del">
          <ac:chgData name="Parsi, Sanjay (Contingent Worker)" userId="S::sparsi.ext@wabtec.com::9e54ddbb-674a-4397-992d-9a578d5d5307" providerId="AD" clId="Web-{CEF30DEC-C3BF-030D-4A63-E97E8F571BA6}" dt="2022-07-06T13:54:17.245" v="284"/>
          <ac:spMkLst>
            <pc:docMk/>
            <pc:sldMk cId="3365439491" sldId="262"/>
            <ac:spMk id="2" creationId="{0AD8BF9B-DB9E-CC9D-1DC2-00068FC16013}"/>
          </ac:spMkLst>
        </pc:spChg>
        <pc:spChg chg="mod ord">
          <ac:chgData name="Parsi, Sanjay (Contingent Worker)" userId="S::sparsi.ext@wabtec.com::9e54ddbb-674a-4397-992d-9a578d5d5307" providerId="AD" clId="Web-{CEF30DEC-C3BF-030D-4A63-E97E8F571BA6}" dt="2022-07-06T15:07:59.439" v="903" actId="20577"/>
          <ac:spMkLst>
            <pc:docMk/>
            <pc:sldMk cId="3365439491" sldId="262"/>
            <ac:spMk id="3" creationId="{FEA785CF-FE5A-3086-021A-1BF324C872E5}"/>
          </ac:spMkLst>
        </pc:spChg>
        <pc:spChg chg="add del mod">
          <ac:chgData name="Parsi, Sanjay (Contingent Worker)" userId="S::sparsi.ext@wabtec.com::9e54ddbb-674a-4397-992d-9a578d5d5307" providerId="AD" clId="Web-{CEF30DEC-C3BF-030D-4A63-E97E8F571BA6}" dt="2022-07-06T13:57:55.903" v="301"/>
          <ac:spMkLst>
            <pc:docMk/>
            <pc:sldMk cId="3365439491" sldId="262"/>
            <ac:spMk id="4" creationId="{FFF9CA17-1C9A-21D8-7700-4F2F0BAC7C4F}"/>
          </ac:spMkLst>
        </pc:spChg>
        <pc:spChg chg="add del">
          <ac:chgData name="Parsi, Sanjay (Contingent Worker)" userId="S::sparsi.ext@wabtec.com::9e54ddbb-674a-4397-992d-9a578d5d5307" providerId="AD" clId="Web-{CEF30DEC-C3BF-030D-4A63-E97E8F571BA6}" dt="2022-07-06T13:57:45.199" v="299"/>
          <ac:spMkLst>
            <pc:docMk/>
            <pc:sldMk cId="3365439491" sldId="262"/>
            <ac:spMk id="5" creationId="{D263E7E9-4461-1D69-615C-3B970D999E27}"/>
          </ac:spMkLst>
        </pc:spChg>
        <pc:spChg chg="add del">
          <ac:chgData name="Parsi, Sanjay (Contingent Worker)" userId="S::sparsi.ext@wabtec.com::9e54ddbb-674a-4397-992d-9a578d5d5307" providerId="AD" clId="Web-{CEF30DEC-C3BF-030D-4A63-E97E8F571BA6}" dt="2022-07-06T14:00:57.200" v="379"/>
          <ac:spMkLst>
            <pc:docMk/>
            <pc:sldMk cId="3365439491" sldId="262"/>
            <ac:spMk id="11" creationId="{B4AAD3FD-83A5-4B89-9F8F-01B8870865BE}"/>
          </ac:spMkLst>
        </pc:spChg>
        <pc:spChg chg="add del">
          <ac:chgData name="Parsi, Sanjay (Contingent Worker)" userId="S::sparsi.ext@wabtec.com::9e54ddbb-674a-4397-992d-9a578d5d5307" providerId="AD" clId="Web-{CEF30DEC-C3BF-030D-4A63-E97E8F571BA6}" dt="2022-07-06T14:00:57.200" v="379"/>
          <ac:spMkLst>
            <pc:docMk/>
            <pc:sldMk cId="3365439491" sldId="262"/>
            <ac:spMk id="13" creationId="{61752F1D-FC0F-4103-9584-630E643CCDA6}"/>
          </ac:spMkLst>
        </pc:spChg>
        <pc:spChg chg="add del">
          <ac:chgData name="Parsi, Sanjay (Contingent Worker)" userId="S::sparsi.ext@wabtec.com::9e54ddbb-674a-4397-992d-9a578d5d5307" providerId="AD" clId="Web-{CEF30DEC-C3BF-030D-4A63-E97E8F571BA6}" dt="2022-07-06T14:00:57.200" v="379"/>
          <ac:spMkLst>
            <pc:docMk/>
            <pc:sldMk cId="3365439491" sldId="262"/>
            <ac:spMk id="15" creationId="{70151CB7-E7DE-4917-B831-01DF9CE01306}"/>
          </ac:spMkLst>
        </pc:spChg>
        <pc:spChg chg="add del">
          <ac:chgData name="Parsi, Sanjay (Contingent Worker)" userId="S::sparsi.ext@wabtec.com::9e54ddbb-674a-4397-992d-9a578d5d5307" providerId="AD" clId="Web-{CEF30DEC-C3BF-030D-4A63-E97E8F571BA6}" dt="2022-07-06T14:00:57.200" v="379"/>
          <ac:spMkLst>
            <pc:docMk/>
            <pc:sldMk cId="3365439491" sldId="262"/>
            <ac:spMk id="17" creationId="{A92A1116-1C84-41DF-B803-1F7B0883EC82}"/>
          </ac:spMkLst>
        </pc:spChg>
        <pc:picChg chg="add mod">
          <ac:chgData name="Parsi, Sanjay (Contingent Worker)" userId="S::sparsi.ext@wabtec.com::9e54ddbb-674a-4397-992d-9a578d5d5307" providerId="AD" clId="Web-{CEF30DEC-C3BF-030D-4A63-E97E8F571BA6}" dt="2022-07-06T14:00:57.200" v="379"/>
          <ac:picMkLst>
            <pc:docMk/>
            <pc:sldMk cId="3365439491" sldId="262"/>
            <ac:picMk id="6" creationId="{27A8AD6C-0FB9-B685-CC31-1C09F28B664A}"/>
          </ac:picMkLst>
        </pc:picChg>
      </pc:sldChg>
      <pc:sldChg chg="delSp modSp new">
        <pc:chgData name="Parsi, Sanjay (Contingent Worker)" userId="S::sparsi.ext@wabtec.com::9e54ddbb-674a-4397-992d-9a578d5d5307" providerId="AD" clId="Web-{CEF30DEC-C3BF-030D-4A63-E97E8F571BA6}" dt="2022-07-06T14:16:44.063" v="883" actId="20577"/>
        <pc:sldMkLst>
          <pc:docMk/>
          <pc:sldMk cId="3744566167" sldId="263"/>
        </pc:sldMkLst>
        <pc:spChg chg="del">
          <ac:chgData name="Parsi, Sanjay (Contingent Worker)" userId="S::sparsi.ext@wabtec.com::9e54ddbb-674a-4397-992d-9a578d5d5307" providerId="AD" clId="Web-{CEF30DEC-C3BF-030D-4A63-E97E8F571BA6}" dt="2022-07-06T14:06:45.108" v="381"/>
          <ac:spMkLst>
            <pc:docMk/>
            <pc:sldMk cId="3744566167" sldId="263"/>
            <ac:spMk id="2" creationId="{2256092B-A1B1-CCBB-B648-0D043E6041CA}"/>
          </ac:spMkLst>
        </pc:spChg>
        <pc:spChg chg="mod">
          <ac:chgData name="Parsi, Sanjay (Contingent Worker)" userId="S::sparsi.ext@wabtec.com::9e54ddbb-674a-4397-992d-9a578d5d5307" providerId="AD" clId="Web-{CEF30DEC-C3BF-030D-4A63-E97E8F571BA6}" dt="2022-07-06T14:16:44.063" v="883" actId="20577"/>
          <ac:spMkLst>
            <pc:docMk/>
            <pc:sldMk cId="3744566167" sldId="263"/>
            <ac:spMk id="3" creationId="{E636A52D-5C24-9BF2-2973-2DF17EAE1B57}"/>
          </ac:spMkLst>
        </pc:spChg>
      </pc:sldChg>
      <pc:sldChg chg="delSp modSp new">
        <pc:chgData name="Parsi, Sanjay (Contingent Worker)" userId="S::sparsi.ext@wabtec.com::9e54ddbb-674a-4397-992d-9a578d5d5307" providerId="AD" clId="Web-{CEF30DEC-C3BF-030D-4A63-E97E8F571BA6}" dt="2022-07-06T15:11:48.254" v="959" actId="20577"/>
        <pc:sldMkLst>
          <pc:docMk/>
          <pc:sldMk cId="1633234966" sldId="264"/>
        </pc:sldMkLst>
        <pc:spChg chg="del">
          <ac:chgData name="Parsi, Sanjay (Contingent Worker)" userId="S::sparsi.ext@wabtec.com::9e54ddbb-674a-4397-992d-9a578d5d5307" providerId="AD" clId="Web-{CEF30DEC-C3BF-030D-4A63-E97E8F571BA6}" dt="2022-07-06T14:17:10.016" v="885"/>
          <ac:spMkLst>
            <pc:docMk/>
            <pc:sldMk cId="1633234966" sldId="264"/>
            <ac:spMk id="2" creationId="{82CA5B6C-7A8E-7690-2AB8-914BB05E52E5}"/>
          </ac:spMkLst>
        </pc:spChg>
        <pc:spChg chg="mod">
          <ac:chgData name="Parsi, Sanjay (Contingent Worker)" userId="S::sparsi.ext@wabtec.com::9e54ddbb-674a-4397-992d-9a578d5d5307" providerId="AD" clId="Web-{CEF30DEC-C3BF-030D-4A63-E97E8F571BA6}" dt="2022-07-06T15:11:48.254" v="959" actId="20577"/>
          <ac:spMkLst>
            <pc:docMk/>
            <pc:sldMk cId="1633234966" sldId="264"/>
            <ac:spMk id="3" creationId="{72D323F7-5F69-AE9A-DBAD-5E1894F5B41C}"/>
          </ac:spMkLst>
        </pc:spChg>
      </pc:sldChg>
      <pc:sldChg chg="addSp delSp modSp new">
        <pc:chgData name="Parsi, Sanjay (Contingent Worker)" userId="S::sparsi.ext@wabtec.com::9e54ddbb-674a-4397-992d-9a578d5d5307" providerId="AD" clId="Web-{CEF30DEC-C3BF-030D-4A63-E97E8F571BA6}" dt="2022-07-06T15:21:03.260" v="1007" actId="14100"/>
        <pc:sldMkLst>
          <pc:docMk/>
          <pc:sldMk cId="3024728186" sldId="265"/>
        </pc:sldMkLst>
        <pc:spChg chg="del">
          <ac:chgData name="Parsi, Sanjay (Contingent Worker)" userId="S::sparsi.ext@wabtec.com::9e54ddbb-674a-4397-992d-9a578d5d5307" providerId="AD" clId="Web-{CEF30DEC-C3BF-030D-4A63-E97E8F571BA6}" dt="2022-07-06T15:11:56.441" v="961"/>
          <ac:spMkLst>
            <pc:docMk/>
            <pc:sldMk cId="3024728186" sldId="265"/>
            <ac:spMk id="2" creationId="{FC3B98F5-79A9-BF26-C6FF-B0A0FC5FAE2B}"/>
          </ac:spMkLst>
        </pc:spChg>
        <pc:spChg chg="mod">
          <ac:chgData name="Parsi, Sanjay (Contingent Worker)" userId="S::sparsi.ext@wabtec.com::9e54ddbb-674a-4397-992d-9a578d5d5307" providerId="AD" clId="Web-{CEF30DEC-C3BF-030D-4A63-E97E8F571BA6}" dt="2022-07-06T15:19:37.337" v="996" actId="20577"/>
          <ac:spMkLst>
            <pc:docMk/>
            <pc:sldMk cId="3024728186" sldId="265"/>
            <ac:spMk id="3" creationId="{7526E117-B22C-004C-4F75-7766E80E71E7}"/>
          </ac:spMkLst>
        </pc:spChg>
        <pc:picChg chg="add del mod">
          <ac:chgData name="Parsi, Sanjay (Contingent Worker)" userId="S::sparsi.ext@wabtec.com::9e54ddbb-674a-4397-992d-9a578d5d5307" providerId="AD" clId="Web-{CEF30DEC-C3BF-030D-4A63-E97E8F571BA6}" dt="2022-07-06T15:20:15.040" v="1000"/>
          <ac:picMkLst>
            <pc:docMk/>
            <pc:sldMk cId="3024728186" sldId="265"/>
            <ac:picMk id="4" creationId="{01132FAE-7260-B25A-CE14-86A7879F8C89}"/>
          </ac:picMkLst>
        </pc:picChg>
        <pc:picChg chg="add mod">
          <ac:chgData name="Parsi, Sanjay (Contingent Worker)" userId="S::sparsi.ext@wabtec.com::9e54ddbb-674a-4397-992d-9a578d5d5307" providerId="AD" clId="Web-{CEF30DEC-C3BF-030D-4A63-E97E8F571BA6}" dt="2022-07-06T15:21:03.260" v="1007" actId="14100"/>
          <ac:picMkLst>
            <pc:docMk/>
            <pc:sldMk cId="3024728186" sldId="265"/>
            <ac:picMk id="5" creationId="{A87DC445-8931-EFDC-A610-3A52ACB9C3F8}"/>
          </ac:picMkLst>
        </pc:picChg>
      </pc:sldChg>
      <pc:sldChg chg="addSp delSp modSp new">
        <pc:chgData name="Parsi, Sanjay (Contingent Worker)" userId="S::sparsi.ext@wabtec.com::9e54ddbb-674a-4397-992d-9a578d5d5307" providerId="AD" clId="Web-{CEF30DEC-C3BF-030D-4A63-E97E8F571BA6}" dt="2022-07-06T15:24:49.871" v="1039" actId="1076"/>
        <pc:sldMkLst>
          <pc:docMk/>
          <pc:sldMk cId="3193112235" sldId="266"/>
        </pc:sldMkLst>
        <pc:spChg chg="del">
          <ac:chgData name="Parsi, Sanjay (Contingent Worker)" userId="S::sparsi.ext@wabtec.com::9e54ddbb-674a-4397-992d-9a578d5d5307" providerId="AD" clId="Web-{CEF30DEC-C3BF-030D-4A63-E97E8F571BA6}" dt="2022-07-06T15:21:33.807" v="1009"/>
          <ac:spMkLst>
            <pc:docMk/>
            <pc:sldMk cId="3193112235" sldId="266"/>
            <ac:spMk id="2" creationId="{FA4DD482-E2CE-9F89-4337-CA5626833DA8}"/>
          </ac:spMkLst>
        </pc:spChg>
        <pc:spChg chg="mod">
          <ac:chgData name="Parsi, Sanjay (Contingent Worker)" userId="S::sparsi.ext@wabtec.com::9e54ddbb-674a-4397-992d-9a578d5d5307" providerId="AD" clId="Web-{CEF30DEC-C3BF-030D-4A63-E97E8F571BA6}" dt="2022-07-06T15:23:15.870" v="1033" actId="20577"/>
          <ac:spMkLst>
            <pc:docMk/>
            <pc:sldMk cId="3193112235" sldId="266"/>
            <ac:spMk id="3" creationId="{5A2E1E12-0228-3266-BD23-A1A4786D464D}"/>
          </ac:spMkLst>
        </pc:spChg>
        <pc:picChg chg="add mod">
          <ac:chgData name="Parsi, Sanjay (Contingent Worker)" userId="S::sparsi.ext@wabtec.com::9e54ddbb-674a-4397-992d-9a578d5d5307" providerId="AD" clId="Web-{CEF30DEC-C3BF-030D-4A63-E97E8F571BA6}" dt="2022-07-06T15:24:49.871" v="1039" actId="1076"/>
          <ac:picMkLst>
            <pc:docMk/>
            <pc:sldMk cId="3193112235" sldId="266"/>
            <ac:picMk id="4" creationId="{F1A96B1A-1965-C92D-B105-CC0A1A08395A}"/>
          </ac:picMkLst>
        </pc:picChg>
      </pc:sldChg>
      <pc:sldChg chg="addSp delSp modSp new">
        <pc:chgData name="Parsi, Sanjay (Contingent Worker)" userId="S::sparsi.ext@wabtec.com::9e54ddbb-674a-4397-992d-9a578d5d5307" providerId="AD" clId="Web-{CEF30DEC-C3BF-030D-4A63-E97E8F571BA6}" dt="2022-07-06T15:29:37.203" v="1060" actId="14100"/>
        <pc:sldMkLst>
          <pc:docMk/>
          <pc:sldMk cId="1973371409" sldId="267"/>
        </pc:sldMkLst>
        <pc:spChg chg="del">
          <ac:chgData name="Parsi, Sanjay (Contingent Worker)" userId="S::sparsi.ext@wabtec.com::9e54ddbb-674a-4397-992d-9a578d5d5307" providerId="AD" clId="Web-{CEF30DEC-C3BF-030D-4A63-E97E8F571BA6}" dt="2022-07-06T15:25:00.403" v="1041"/>
          <ac:spMkLst>
            <pc:docMk/>
            <pc:sldMk cId="1973371409" sldId="267"/>
            <ac:spMk id="2" creationId="{CAABD5B5-3984-8909-807C-0C4D61BB2631}"/>
          </ac:spMkLst>
        </pc:spChg>
        <pc:spChg chg="mod">
          <ac:chgData name="Parsi, Sanjay (Contingent Worker)" userId="S::sparsi.ext@wabtec.com::9e54ddbb-674a-4397-992d-9a578d5d5307" providerId="AD" clId="Web-{CEF30DEC-C3BF-030D-4A63-E97E8F571BA6}" dt="2022-07-06T15:26:21.341" v="1053" actId="20577"/>
          <ac:spMkLst>
            <pc:docMk/>
            <pc:sldMk cId="1973371409" sldId="267"/>
            <ac:spMk id="3" creationId="{FB7AB3EB-69E0-22A1-785A-CF3DDBA0C55C}"/>
          </ac:spMkLst>
        </pc:spChg>
        <pc:picChg chg="add mod">
          <ac:chgData name="Parsi, Sanjay (Contingent Worker)" userId="S::sparsi.ext@wabtec.com::9e54ddbb-674a-4397-992d-9a578d5d5307" providerId="AD" clId="Web-{CEF30DEC-C3BF-030D-4A63-E97E8F571BA6}" dt="2022-07-06T15:29:37.203" v="1060" actId="14100"/>
          <ac:picMkLst>
            <pc:docMk/>
            <pc:sldMk cId="1973371409" sldId="267"/>
            <ac:picMk id="4" creationId="{E8666855-F03F-4DCD-81C9-584B482B8541}"/>
          </ac:picMkLst>
        </pc:picChg>
      </pc:sldChg>
      <pc:sldChg chg="addSp delSp modSp new">
        <pc:chgData name="Parsi, Sanjay (Contingent Worker)" userId="S::sparsi.ext@wabtec.com::9e54ddbb-674a-4397-992d-9a578d5d5307" providerId="AD" clId="Web-{CEF30DEC-C3BF-030D-4A63-E97E8F571BA6}" dt="2022-07-06T16:19:47.878" v="1122" actId="20577"/>
        <pc:sldMkLst>
          <pc:docMk/>
          <pc:sldMk cId="4269140587" sldId="268"/>
        </pc:sldMkLst>
        <pc:spChg chg="del">
          <ac:chgData name="Parsi, Sanjay (Contingent Worker)" userId="S::sparsi.ext@wabtec.com::9e54ddbb-674a-4397-992d-9a578d5d5307" providerId="AD" clId="Web-{CEF30DEC-C3BF-030D-4A63-E97E8F571BA6}" dt="2022-07-06T15:30:25.344" v="1062"/>
          <ac:spMkLst>
            <pc:docMk/>
            <pc:sldMk cId="4269140587" sldId="268"/>
            <ac:spMk id="2" creationId="{C7FDAF67-9663-7192-D343-734CBBBB3F30}"/>
          </ac:spMkLst>
        </pc:spChg>
        <pc:spChg chg="mod">
          <ac:chgData name="Parsi, Sanjay (Contingent Worker)" userId="S::sparsi.ext@wabtec.com::9e54ddbb-674a-4397-992d-9a578d5d5307" providerId="AD" clId="Web-{CEF30DEC-C3BF-030D-4A63-E97E8F571BA6}" dt="2022-07-06T16:19:47.878" v="1122" actId="20577"/>
          <ac:spMkLst>
            <pc:docMk/>
            <pc:sldMk cId="4269140587" sldId="268"/>
            <ac:spMk id="3" creationId="{06F6BED3-99B4-1877-6A13-D624BE995763}"/>
          </ac:spMkLst>
        </pc:spChg>
        <pc:picChg chg="add mod">
          <ac:chgData name="Parsi, Sanjay (Contingent Worker)" userId="S::sparsi.ext@wabtec.com::9e54ddbb-674a-4397-992d-9a578d5d5307" providerId="AD" clId="Web-{CEF30DEC-C3BF-030D-4A63-E97E8F571BA6}" dt="2022-07-06T16:18:50.894" v="1118" actId="1076"/>
          <ac:picMkLst>
            <pc:docMk/>
            <pc:sldMk cId="4269140587" sldId="268"/>
            <ac:picMk id="2" creationId="{89A033D0-3202-6FDF-4860-DA4B576228FF}"/>
          </ac:picMkLst>
        </pc:picChg>
      </pc:sldChg>
      <pc:sldChg chg="delSp modSp new">
        <pc:chgData name="Parsi, Sanjay (Contingent Worker)" userId="S::sparsi.ext@wabtec.com::9e54ddbb-674a-4397-992d-9a578d5d5307" providerId="AD" clId="Web-{CEF30DEC-C3BF-030D-4A63-E97E8F571BA6}" dt="2022-07-06T16:48:01.103" v="1138" actId="20577"/>
        <pc:sldMkLst>
          <pc:docMk/>
          <pc:sldMk cId="2198355656" sldId="269"/>
        </pc:sldMkLst>
        <pc:spChg chg="del">
          <ac:chgData name="Parsi, Sanjay (Contingent Worker)" userId="S::sparsi.ext@wabtec.com::9e54ddbb-674a-4397-992d-9a578d5d5307" providerId="AD" clId="Web-{CEF30DEC-C3BF-030D-4A63-E97E8F571BA6}" dt="2022-07-06T16:31:28.178" v="1124"/>
          <ac:spMkLst>
            <pc:docMk/>
            <pc:sldMk cId="2198355656" sldId="269"/>
            <ac:spMk id="2" creationId="{B4CEA1F6-7FDA-053B-BCA7-CF02EEE2B7AE}"/>
          </ac:spMkLst>
        </pc:spChg>
        <pc:spChg chg="mod">
          <ac:chgData name="Parsi, Sanjay (Contingent Worker)" userId="S::sparsi.ext@wabtec.com::9e54ddbb-674a-4397-992d-9a578d5d5307" providerId="AD" clId="Web-{CEF30DEC-C3BF-030D-4A63-E97E8F571BA6}" dt="2022-07-06T16:48:01.103" v="1138" actId="20577"/>
          <ac:spMkLst>
            <pc:docMk/>
            <pc:sldMk cId="2198355656" sldId="269"/>
            <ac:spMk id="3" creationId="{031199FD-6426-046D-7901-B6ADDBD3B4BA}"/>
          </ac:spMkLst>
        </pc:spChg>
      </pc:sldChg>
      <pc:sldChg chg="addSp delSp modSp new">
        <pc:chgData name="Parsi, Sanjay (Contingent Worker)" userId="S::sparsi.ext@wabtec.com::9e54ddbb-674a-4397-992d-9a578d5d5307" providerId="AD" clId="Web-{CEF30DEC-C3BF-030D-4A63-E97E8F571BA6}" dt="2022-07-06T16:52:29.636" v="1193" actId="20577"/>
        <pc:sldMkLst>
          <pc:docMk/>
          <pc:sldMk cId="1111909747" sldId="270"/>
        </pc:sldMkLst>
        <pc:spChg chg="del">
          <ac:chgData name="Parsi, Sanjay (Contingent Worker)" userId="S::sparsi.ext@wabtec.com::9e54ddbb-674a-4397-992d-9a578d5d5307" providerId="AD" clId="Web-{CEF30DEC-C3BF-030D-4A63-E97E8F571BA6}" dt="2022-07-06T16:48:06.853" v="1140"/>
          <ac:spMkLst>
            <pc:docMk/>
            <pc:sldMk cId="1111909747" sldId="270"/>
            <ac:spMk id="2" creationId="{CF12267C-2E71-EE53-9809-9DACBDB49FDD}"/>
          </ac:spMkLst>
        </pc:spChg>
        <pc:spChg chg="mod">
          <ac:chgData name="Parsi, Sanjay (Contingent Worker)" userId="S::sparsi.ext@wabtec.com::9e54ddbb-674a-4397-992d-9a578d5d5307" providerId="AD" clId="Web-{CEF30DEC-C3BF-030D-4A63-E97E8F571BA6}" dt="2022-07-06T16:52:29.636" v="1193" actId="20577"/>
          <ac:spMkLst>
            <pc:docMk/>
            <pc:sldMk cId="1111909747" sldId="270"/>
            <ac:spMk id="3" creationId="{087FD72C-E421-B6E1-7FC8-140D56434C30}"/>
          </ac:spMkLst>
        </pc:spChg>
        <pc:picChg chg="add mod">
          <ac:chgData name="Parsi, Sanjay (Contingent Worker)" userId="S::sparsi.ext@wabtec.com::9e54ddbb-674a-4397-992d-9a578d5d5307" providerId="AD" clId="Web-{CEF30DEC-C3BF-030D-4A63-E97E8F571BA6}" dt="2022-07-06T16:51:43.963" v="1179" actId="1076"/>
          <ac:picMkLst>
            <pc:docMk/>
            <pc:sldMk cId="1111909747" sldId="270"/>
            <ac:picMk id="4" creationId="{162C0973-4775-E0AE-78B5-795030BF0874}"/>
          </ac:picMkLst>
        </pc:picChg>
      </pc:sldChg>
      <pc:sldChg chg="addSp delSp modSp new">
        <pc:chgData name="Parsi, Sanjay (Contingent Worker)" userId="S::sparsi.ext@wabtec.com::9e54ddbb-674a-4397-992d-9a578d5d5307" providerId="AD" clId="Web-{CEF30DEC-C3BF-030D-4A63-E97E8F571BA6}" dt="2022-07-06T16:57:17.933" v="1232" actId="14100"/>
        <pc:sldMkLst>
          <pc:docMk/>
          <pc:sldMk cId="744027867" sldId="271"/>
        </pc:sldMkLst>
        <pc:spChg chg="del">
          <ac:chgData name="Parsi, Sanjay (Contingent Worker)" userId="S::sparsi.ext@wabtec.com::9e54ddbb-674a-4397-992d-9a578d5d5307" providerId="AD" clId="Web-{CEF30DEC-C3BF-030D-4A63-E97E8F571BA6}" dt="2022-07-06T16:53:34.511" v="1195"/>
          <ac:spMkLst>
            <pc:docMk/>
            <pc:sldMk cId="744027867" sldId="271"/>
            <ac:spMk id="2" creationId="{4CCDA3AC-EFF1-CF55-1A39-584E0BDB6CA8}"/>
          </ac:spMkLst>
        </pc:spChg>
        <pc:spChg chg="mod">
          <ac:chgData name="Parsi, Sanjay (Contingent Worker)" userId="S::sparsi.ext@wabtec.com::9e54ddbb-674a-4397-992d-9a578d5d5307" providerId="AD" clId="Web-{CEF30DEC-C3BF-030D-4A63-E97E8F571BA6}" dt="2022-07-06T16:56:47.808" v="1225" actId="20577"/>
          <ac:spMkLst>
            <pc:docMk/>
            <pc:sldMk cId="744027867" sldId="271"/>
            <ac:spMk id="3" creationId="{309AE8D2-7077-547F-7F94-D3231280087A}"/>
          </ac:spMkLst>
        </pc:spChg>
        <pc:spChg chg="add">
          <ac:chgData name="Parsi, Sanjay (Contingent Worker)" userId="S::sparsi.ext@wabtec.com::9e54ddbb-674a-4397-992d-9a578d5d5307" providerId="AD" clId="Web-{CEF30DEC-C3BF-030D-4A63-E97E8F571BA6}" dt="2022-07-06T16:56:43.418" v="1224"/>
          <ac:spMkLst>
            <pc:docMk/>
            <pc:sldMk cId="744027867" sldId="271"/>
            <ac:spMk id="4" creationId="{55394123-136D-18D6-1274-6F6E123FC323}"/>
          </ac:spMkLst>
        </pc:spChg>
        <pc:picChg chg="add mod">
          <ac:chgData name="Parsi, Sanjay (Contingent Worker)" userId="S::sparsi.ext@wabtec.com::9e54ddbb-674a-4397-992d-9a578d5d5307" providerId="AD" clId="Web-{CEF30DEC-C3BF-030D-4A63-E97E8F571BA6}" dt="2022-07-06T16:57:17.933" v="1232" actId="14100"/>
          <ac:picMkLst>
            <pc:docMk/>
            <pc:sldMk cId="744027867" sldId="271"/>
            <ac:picMk id="5" creationId="{1C95D60B-4B78-AB16-492C-8C3EBEBFC375}"/>
          </ac:picMkLst>
        </pc:picChg>
      </pc:sldChg>
      <pc:sldChg chg="addSp delSp modSp new">
        <pc:chgData name="Parsi, Sanjay (Contingent Worker)" userId="S::sparsi.ext@wabtec.com::9e54ddbb-674a-4397-992d-9a578d5d5307" providerId="AD" clId="Web-{CEF30DEC-C3BF-030D-4A63-E97E8F571BA6}" dt="2022-07-06T17:00:30.481" v="1267" actId="14100"/>
        <pc:sldMkLst>
          <pc:docMk/>
          <pc:sldMk cId="1879746967" sldId="272"/>
        </pc:sldMkLst>
        <pc:spChg chg="del">
          <ac:chgData name="Parsi, Sanjay (Contingent Worker)" userId="S::sparsi.ext@wabtec.com::9e54ddbb-674a-4397-992d-9a578d5d5307" providerId="AD" clId="Web-{CEF30DEC-C3BF-030D-4A63-E97E8F571BA6}" dt="2022-07-06T16:55:52.652" v="1220"/>
          <ac:spMkLst>
            <pc:docMk/>
            <pc:sldMk cId="1879746967" sldId="272"/>
            <ac:spMk id="2" creationId="{C1CA6C96-D161-F4DF-FACA-01619DCFE67D}"/>
          </ac:spMkLst>
        </pc:spChg>
        <pc:spChg chg="mod">
          <ac:chgData name="Parsi, Sanjay (Contingent Worker)" userId="S::sparsi.ext@wabtec.com::9e54ddbb-674a-4397-992d-9a578d5d5307" providerId="AD" clId="Web-{CEF30DEC-C3BF-030D-4A63-E97E8F571BA6}" dt="2022-07-06T17:00:05.528" v="1260" actId="20577"/>
          <ac:spMkLst>
            <pc:docMk/>
            <pc:sldMk cId="1879746967" sldId="272"/>
            <ac:spMk id="3" creationId="{9D31AD16-09F8-81FE-8C55-AABCF06A77A1}"/>
          </ac:spMkLst>
        </pc:spChg>
        <pc:picChg chg="add mod">
          <ac:chgData name="Parsi, Sanjay (Contingent Worker)" userId="S::sparsi.ext@wabtec.com::9e54ddbb-674a-4397-992d-9a578d5d5307" providerId="AD" clId="Web-{CEF30DEC-C3BF-030D-4A63-E97E8F571BA6}" dt="2022-07-06T16:58:45.746" v="1250" actId="14100"/>
          <ac:picMkLst>
            <pc:docMk/>
            <pc:sldMk cId="1879746967" sldId="272"/>
            <ac:picMk id="4" creationId="{3FE58EE6-391F-49FB-0D8F-D18E520E88D2}"/>
          </ac:picMkLst>
        </pc:picChg>
        <pc:picChg chg="add mod">
          <ac:chgData name="Parsi, Sanjay (Contingent Worker)" userId="S::sparsi.ext@wabtec.com::9e54ddbb-674a-4397-992d-9a578d5d5307" providerId="AD" clId="Web-{CEF30DEC-C3BF-030D-4A63-E97E8F571BA6}" dt="2022-07-06T17:00:30.481" v="1267" actId="14100"/>
          <ac:picMkLst>
            <pc:docMk/>
            <pc:sldMk cId="1879746967" sldId="272"/>
            <ac:picMk id="5" creationId="{814EC5D6-3EE7-5A28-CD73-550DF3BD4C35}"/>
          </ac:picMkLst>
        </pc:picChg>
      </pc:sldChg>
      <pc:sldChg chg="addSp delSp modSp new">
        <pc:chgData name="Parsi, Sanjay (Contingent Worker)" userId="S::sparsi.ext@wabtec.com::9e54ddbb-674a-4397-992d-9a578d5d5307" providerId="AD" clId="Web-{CEF30DEC-C3BF-030D-4A63-E97E8F571BA6}" dt="2022-07-06T17:09:57.124" v="1408" actId="20577"/>
        <pc:sldMkLst>
          <pc:docMk/>
          <pc:sldMk cId="3453326651" sldId="273"/>
        </pc:sldMkLst>
        <pc:spChg chg="del">
          <ac:chgData name="Parsi, Sanjay (Contingent Worker)" userId="S::sparsi.ext@wabtec.com::9e54ddbb-674a-4397-992d-9a578d5d5307" providerId="AD" clId="Web-{CEF30DEC-C3BF-030D-4A63-E97E8F571BA6}" dt="2022-07-06T17:00:48.419" v="1269"/>
          <ac:spMkLst>
            <pc:docMk/>
            <pc:sldMk cId="3453326651" sldId="273"/>
            <ac:spMk id="2" creationId="{E864DFC1-088C-49A7-7D6E-D017ECBF7D74}"/>
          </ac:spMkLst>
        </pc:spChg>
        <pc:spChg chg="mod">
          <ac:chgData name="Parsi, Sanjay (Contingent Worker)" userId="S::sparsi.ext@wabtec.com::9e54ddbb-674a-4397-992d-9a578d5d5307" providerId="AD" clId="Web-{CEF30DEC-C3BF-030D-4A63-E97E8F571BA6}" dt="2022-07-06T17:09:57.124" v="1408" actId="20577"/>
          <ac:spMkLst>
            <pc:docMk/>
            <pc:sldMk cId="3453326651" sldId="273"/>
            <ac:spMk id="3" creationId="{258C8527-6E66-3812-1678-BC8433047F57}"/>
          </ac:spMkLst>
        </pc:spChg>
        <pc:picChg chg="add mod">
          <ac:chgData name="Parsi, Sanjay (Contingent Worker)" userId="S::sparsi.ext@wabtec.com::9e54ddbb-674a-4397-992d-9a578d5d5307" providerId="AD" clId="Web-{CEF30DEC-C3BF-030D-4A63-E97E8F571BA6}" dt="2022-07-06T17:01:41.591" v="1282" actId="14100"/>
          <ac:picMkLst>
            <pc:docMk/>
            <pc:sldMk cId="3453326651" sldId="273"/>
            <ac:picMk id="4" creationId="{ED1EA8F1-C3EA-44D9-19B1-513AB05041FE}"/>
          </ac:picMkLst>
        </pc:picChg>
        <pc:picChg chg="add mod">
          <ac:chgData name="Parsi, Sanjay (Contingent Worker)" userId="S::sparsi.ext@wabtec.com::9e54ddbb-674a-4397-992d-9a578d5d5307" providerId="AD" clId="Web-{CEF30DEC-C3BF-030D-4A63-E97E8F571BA6}" dt="2022-07-06T17:02:34.216" v="1294" actId="14100"/>
          <ac:picMkLst>
            <pc:docMk/>
            <pc:sldMk cId="3453326651" sldId="273"/>
            <ac:picMk id="5" creationId="{30C2F60F-7740-7EE7-4E11-8DF015C197F0}"/>
          </ac:picMkLst>
        </pc:picChg>
        <pc:picChg chg="add mod">
          <ac:chgData name="Parsi, Sanjay (Contingent Worker)" userId="S::sparsi.ext@wabtec.com::9e54ddbb-674a-4397-992d-9a578d5d5307" providerId="AD" clId="Web-{CEF30DEC-C3BF-030D-4A63-E97E8F571BA6}" dt="2022-07-06T17:04:23.482" v="1343" actId="14100"/>
          <ac:picMkLst>
            <pc:docMk/>
            <pc:sldMk cId="3453326651" sldId="273"/>
            <ac:picMk id="6" creationId="{0B8934D7-D27F-E575-4E0E-1F60E7070A15}"/>
          </ac:picMkLst>
        </pc:picChg>
      </pc:sldChg>
      <pc:sldChg chg="addSp delSp modSp new">
        <pc:chgData name="Parsi, Sanjay (Contingent Worker)" userId="S::sparsi.ext@wabtec.com::9e54ddbb-674a-4397-992d-9a578d5d5307" providerId="AD" clId="Web-{CEF30DEC-C3BF-030D-4A63-E97E8F571BA6}" dt="2022-07-06T17:14:51.282" v="1449" actId="20577"/>
        <pc:sldMkLst>
          <pc:docMk/>
          <pc:sldMk cId="3339675228" sldId="274"/>
        </pc:sldMkLst>
        <pc:spChg chg="del">
          <ac:chgData name="Parsi, Sanjay (Contingent Worker)" userId="S::sparsi.ext@wabtec.com::9e54ddbb-674a-4397-992d-9a578d5d5307" providerId="AD" clId="Web-{CEF30DEC-C3BF-030D-4A63-E97E8F571BA6}" dt="2022-07-06T17:05:00.263" v="1347"/>
          <ac:spMkLst>
            <pc:docMk/>
            <pc:sldMk cId="3339675228" sldId="274"/>
            <ac:spMk id="2" creationId="{D8FF17F4-ABDA-9BF2-562D-72A5A8FDF2C4}"/>
          </ac:spMkLst>
        </pc:spChg>
        <pc:spChg chg="add del mod">
          <ac:chgData name="Parsi, Sanjay (Contingent Worker)" userId="S::sparsi.ext@wabtec.com::9e54ddbb-674a-4397-992d-9a578d5d5307" providerId="AD" clId="Web-{CEF30DEC-C3BF-030D-4A63-E97E8F571BA6}" dt="2022-07-06T17:14:51.282" v="1449" actId="20577"/>
          <ac:spMkLst>
            <pc:docMk/>
            <pc:sldMk cId="3339675228" sldId="274"/>
            <ac:spMk id="3" creationId="{2E0BEB4C-29E6-C233-FC69-48D30C8613C3}"/>
          </ac:spMkLst>
        </pc:spChg>
        <pc:spChg chg="add del mod">
          <ac:chgData name="Parsi, Sanjay (Contingent Worker)" userId="S::sparsi.ext@wabtec.com::9e54ddbb-674a-4397-992d-9a578d5d5307" providerId="AD" clId="Web-{CEF30DEC-C3BF-030D-4A63-E97E8F571BA6}" dt="2022-07-06T17:07:30.029" v="1374"/>
          <ac:spMkLst>
            <pc:docMk/>
            <pc:sldMk cId="3339675228" sldId="274"/>
            <ac:spMk id="5" creationId="{9EF20BD5-013C-5EA4-77B7-51ED70787B0B}"/>
          </ac:spMkLst>
        </pc:spChg>
        <pc:spChg chg="add del">
          <ac:chgData name="Parsi, Sanjay (Contingent Worker)" userId="S::sparsi.ext@wabtec.com::9e54ddbb-674a-4397-992d-9a578d5d5307" providerId="AD" clId="Web-{CEF30DEC-C3BF-030D-4A63-E97E8F571BA6}" dt="2022-07-06T17:07:22.983" v="1371"/>
          <ac:spMkLst>
            <pc:docMk/>
            <pc:sldMk cId="3339675228" sldId="274"/>
            <ac:spMk id="6" creationId="{6381320D-1773-3CD0-69A3-EFFAE7521102}"/>
          </ac:spMkLst>
        </pc:spChg>
        <pc:spChg chg="add del">
          <ac:chgData name="Parsi, Sanjay (Contingent Worker)" userId="S::sparsi.ext@wabtec.com::9e54ddbb-674a-4397-992d-9a578d5d5307" providerId="AD" clId="Web-{CEF30DEC-C3BF-030D-4A63-E97E8F571BA6}" dt="2022-07-06T17:06:53.186" v="1364"/>
          <ac:spMkLst>
            <pc:docMk/>
            <pc:sldMk cId="3339675228" sldId="274"/>
            <ac:spMk id="7" creationId="{CFE39BC9-B617-A325-AB59-C46A882787CC}"/>
          </ac:spMkLst>
        </pc:spChg>
        <pc:spChg chg="add del">
          <ac:chgData name="Parsi, Sanjay (Contingent Worker)" userId="S::sparsi.ext@wabtec.com::9e54ddbb-674a-4397-992d-9a578d5d5307" providerId="AD" clId="Web-{CEF30DEC-C3BF-030D-4A63-E97E8F571BA6}" dt="2022-07-06T17:06:50.451" v="1363"/>
          <ac:spMkLst>
            <pc:docMk/>
            <pc:sldMk cId="3339675228" sldId="274"/>
            <ac:spMk id="8" creationId="{00F8C37E-6DB7-31D9-40E7-4F794BA41EFA}"/>
          </ac:spMkLst>
        </pc:spChg>
        <pc:spChg chg="add del">
          <ac:chgData name="Parsi, Sanjay (Contingent Worker)" userId="S::sparsi.ext@wabtec.com::9e54ddbb-674a-4397-992d-9a578d5d5307" providerId="AD" clId="Web-{CEF30DEC-C3BF-030D-4A63-E97E8F571BA6}" dt="2022-07-06T17:07:00.701" v="1366"/>
          <ac:spMkLst>
            <pc:docMk/>
            <pc:sldMk cId="3339675228" sldId="274"/>
            <ac:spMk id="9" creationId="{B9AA81EE-2CF8-8BBC-B254-3DFE844AA646}"/>
          </ac:spMkLst>
        </pc:spChg>
        <pc:spChg chg="add">
          <ac:chgData name="Parsi, Sanjay (Contingent Worker)" userId="S::sparsi.ext@wabtec.com::9e54ddbb-674a-4397-992d-9a578d5d5307" providerId="AD" clId="Web-{CEF30DEC-C3BF-030D-4A63-E97E8F571BA6}" dt="2022-07-06T17:14:46.344" v="1448"/>
          <ac:spMkLst>
            <pc:docMk/>
            <pc:sldMk cId="3339675228" sldId="274"/>
            <ac:spMk id="13" creationId="{7EF40BF0-88E2-8348-1142-3A85EFE07902}"/>
          </ac:spMkLst>
        </pc:spChg>
        <pc:picChg chg="add del mod ord">
          <ac:chgData name="Parsi, Sanjay (Contingent Worker)" userId="S::sparsi.ext@wabtec.com::9e54ddbb-674a-4397-992d-9a578d5d5307" providerId="AD" clId="Web-{CEF30DEC-C3BF-030D-4A63-E97E8F571BA6}" dt="2022-07-06T17:07:35.983" v="1378"/>
          <ac:picMkLst>
            <pc:docMk/>
            <pc:sldMk cId="3339675228" sldId="274"/>
            <ac:picMk id="4" creationId="{E3A184DC-B454-391E-4333-243698852ABE}"/>
          </ac:picMkLst>
        </pc:picChg>
        <pc:picChg chg="add mod">
          <ac:chgData name="Parsi, Sanjay (Contingent Worker)" userId="S::sparsi.ext@wabtec.com::9e54ddbb-674a-4397-992d-9a578d5d5307" providerId="AD" clId="Web-{CEF30DEC-C3BF-030D-4A63-E97E8F571BA6}" dt="2022-07-06T17:08:23.045" v="1392" actId="14100"/>
          <ac:picMkLst>
            <pc:docMk/>
            <pc:sldMk cId="3339675228" sldId="274"/>
            <ac:picMk id="10" creationId="{F4848565-473A-B2F0-1F6C-16E7C4D98274}"/>
          </ac:picMkLst>
        </pc:picChg>
        <pc:picChg chg="add mod">
          <ac:chgData name="Parsi, Sanjay (Contingent Worker)" userId="S::sparsi.ext@wabtec.com::9e54ddbb-674a-4397-992d-9a578d5d5307" providerId="AD" clId="Web-{CEF30DEC-C3BF-030D-4A63-E97E8F571BA6}" dt="2022-07-06T17:09:03.421" v="1401" actId="14100"/>
          <ac:picMkLst>
            <pc:docMk/>
            <pc:sldMk cId="3339675228" sldId="274"/>
            <ac:picMk id="11" creationId="{58882943-974F-8B68-BCB6-5F4A04511949}"/>
          </ac:picMkLst>
        </pc:picChg>
        <pc:picChg chg="add mod">
          <ac:chgData name="Parsi, Sanjay (Contingent Worker)" userId="S::sparsi.ext@wabtec.com::9e54ddbb-674a-4397-992d-9a578d5d5307" providerId="AD" clId="Web-{CEF30DEC-C3BF-030D-4A63-E97E8F571BA6}" dt="2022-07-06T17:09:35.999" v="1407" actId="14100"/>
          <ac:picMkLst>
            <pc:docMk/>
            <pc:sldMk cId="3339675228" sldId="274"/>
            <ac:picMk id="12" creationId="{70E95909-2357-28B0-6037-E113D9068A41}"/>
          </ac:picMkLst>
        </pc:picChg>
      </pc:sldChg>
      <pc:sldChg chg="add del replId">
        <pc:chgData name="Parsi, Sanjay (Contingent Worker)" userId="S::sparsi.ext@wabtec.com::9e54ddbb-674a-4397-992d-9a578d5d5307" providerId="AD" clId="Web-{CEF30DEC-C3BF-030D-4A63-E97E8F571BA6}" dt="2022-07-06T17:07:46.171" v="1384"/>
        <pc:sldMkLst>
          <pc:docMk/>
          <pc:sldMk cId="211112491" sldId="275"/>
        </pc:sldMkLst>
      </pc:sldChg>
      <pc:sldChg chg="delSp modSp new">
        <pc:chgData name="Parsi, Sanjay (Contingent Worker)" userId="S::sparsi.ext@wabtec.com::9e54ddbb-674a-4397-992d-9a578d5d5307" providerId="AD" clId="Web-{CEF30DEC-C3BF-030D-4A63-E97E8F571BA6}" dt="2022-07-06T17:12:23.562" v="1427" actId="20577"/>
        <pc:sldMkLst>
          <pc:docMk/>
          <pc:sldMk cId="3513797272" sldId="275"/>
        </pc:sldMkLst>
        <pc:spChg chg="del">
          <ac:chgData name="Parsi, Sanjay (Contingent Worker)" userId="S::sparsi.ext@wabtec.com::9e54ddbb-674a-4397-992d-9a578d5d5307" providerId="AD" clId="Web-{CEF30DEC-C3BF-030D-4A63-E97E8F571BA6}" dt="2022-07-06T17:10:10.093" v="1410"/>
          <ac:spMkLst>
            <pc:docMk/>
            <pc:sldMk cId="3513797272" sldId="275"/>
            <ac:spMk id="2" creationId="{6564D099-A006-2322-A28C-AAD48003B00B}"/>
          </ac:spMkLst>
        </pc:spChg>
        <pc:spChg chg="mod">
          <ac:chgData name="Parsi, Sanjay (Contingent Worker)" userId="S::sparsi.ext@wabtec.com::9e54ddbb-674a-4397-992d-9a578d5d5307" providerId="AD" clId="Web-{CEF30DEC-C3BF-030D-4A63-E97E8F571BA6}" dt="2022-07-06T17:12:23.562" v="1427" actId="20577"/>
          <ac:spMkLst>
            <pc:docMk/>
            <pc:sldMk cId="3513797272" sldId="275"/>
            <ac:spMk id="3" creationId="{89BDDE80-5FE5-897C-15BB-ABDC078CD8F9}"/>
          </ac:spMkLst>
        </pc:spChg>
      </pc:sldChg>
      <pc:sldChg chg="addSp delSp modSp new">
        <pc:chgData name="Parsi, Sanjay (Contingent Worker)" userId="S::sparsi.ext@wabtec.com::9e54ddbb-674a-4397-992d-9a578d5d5307" providerId="AD" clId="Web-{CEF30DEC-C3BF-030D-4A63-E97E8F571BA6}" dt="2022-07-06T17:13:45.953" v="1442" actId="1076"/>
        <pc:sldMkLst>
          <pc:docMk/>
          <pc:sldMk cId="1019640454" sldId="276"/>
        </pc:sldMkLst>
        <pc:spChg chg="del">
          <ac:chgData name="Parsi, Sanjay (Contingent Worker)" userId="S::sparsi.ext@wabtec.com::9e54ddbb-674a-4397-992d-9a578d5d5307" providerId="AD" clId="Web-{CEF30DEC-C3BF-030D-4A63-E97E8F571BA6}" dt="2022-07-06T17:12:28.890" v="1429"/>
          <ac:spMkLst>
            <pc:docMk/>
            <pc:sldMk cId="1019640454" sldId="276"/>
            <ac:spMk id="2" creationId="{32CED9C3-DA49-B506-F892-627963B01310}"/>
          </ac:spMkLst>
        </pc:spChg>
        <pc:spChg chg="mod">
          <ac:chgData name="Parsi, Sanjay (Contingent Worker)" userId="S::sparsi.ext@wabtec.com::9e54ddbb-674a-4397-992d-9a578d5d5307" providerId="AD" clId="Web-{CEF30DEC-C3BF-030D-4A63-E97E8F571BA6}" dt="2022-07-06T17:13:17.609" v="1434" actId="20577"/>
          <ac:spMkLst>
            <pc:docMk/>
            <pc:sldMk cId="1019640454" sldId="276"/>
            <ac:spMk id="3" creationId="{4B93073E-1D3D-A0C3-F4EC-315D518ED634}"/>
          </ac:spMkLst>
        </pc:spChg>
        <pc:picChg chg="add mod">
          <ac:chgData name="Parsi, Sanjay (Contingent Worker)" userId="S::sparsi.ext@wabtec.com::9e54ddbb-674a-4397-992d-9a578d5d5307" providerId="AD" clId="Web-{CEF30DEC-C3BF-030D-4A63-E97E8F571BA6}" dt="2022-07-06T17:13:45.953" v="1442" actId="1076"/>
          <ac:picMkLst>
            <pc:docMk/>
            <pc:sldMk cId="1019640454" sldId="276"/>
            <ac:picMk id="4" creationId="{7C341EE7-78F2-5607-226A-C96878C0ADFF}"/>
          </ac:picMkLst>
        </pc:picChg>
      </pc:sldChg>
      <pc:sldChg chg="delSp modSp new">
        <pc:chgData name="Parsi, Sanjay (Contingent Worker)" userId="S::sparsi.ext@wabtec.com::9e54ddbb-674a-4397-992d-9a578d5d5307" providerId="AD" clId="Web-{CEF30DEC-C3BF-030D-4A63-E97E8F571BA6}" dt="2022-07-06T17:16:29.985" v="1462" actId="20577"/>
        <pc:sldMkLst>
          <pc:docMk/>
          <pc:sldMk cId="2185496258" sldId="277"/>
        </pc:sldMkLst>
        <pc:spChg chg="del">
          <ac:chgData name="Parsi, Sanjay (Contingent Worker)" userId="S::sparsi.ext@wabtec.com::9e54ddbb-674a-4397-992d-9a578d5d5307" providerId="AD" clId="Web-{CEF30DEC-C3BF-030D-4A63-E97E8F571BA6}" dt="2022-07-06T17:14:10.281" v="1444"/>
          <ac:spMkLst>
            <pc:docMk/>
            <pc:sldMk cId="2185496258" sldId="277"/>
            <ac:spMk id="2" creationId="{E98D0329-6B74-9E42-0B72-6E3DBA596A28}"/>
          </ac:spMkLst>
        </pc:spChg>
        <pc:spChg chg="mod">
          <ac:chgData name="Parsi, Sanjay (Contingent Worker)" userId="S::sparsi.ext@wabtec.com::9e54ddbb-674a-4397-992d-9a578d5d5307" providerId="AD" clId="Web-{CEF30DEC-C3BF-030D-4A63-E97E8F571BA6}" dt="2022-07-06T17:16:29.985" v="1462" actId="20577"/>
          <ac:spMkLst>
            <pc:docMk/>
            <pc:sldMk cId="2185496258" sldId="277"/>
            <ac:spMk id="3" creationId="{DF6F0259-3C9C-5933-46C9-F7C3EAC54D1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2D3B36-A2F3-4378-AEF7-B7E84471EE1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06E02E3-307E-4503-916B-81821CF601CC}">
      <dgm:prSet/>
      <dgm:spPr/>
      <dgm:t>
        <a:bodyPr/>
        <a:lstStyle/>
        <a:p>
          <a:r>
            <a:rPr lang="en-US" b="0" i="0"/>
            <a:t>RITM (Simple Request)</a:t>
          </a:r>
          <a:endParaRPr lang="en-US"/>
        </a:p>
      </dgm:t>
    </dgm:pt>
    <dgm:pt modelId="{774CD921-2172-4586-8118-A5608A33D143}" type="parTrans" cxnId="{157E0179-6B29-490E-80D2-2B4CC92994B4}">
      <dgm:prSet/>
      <dgm:spPr/>
      <dgm:t>
        <a:bodyPr/>
        <a:lstStyle/>
        <a:p>
          <a:endParaRPr lang="en-US"/>
        </a:p>
      </dgm:t>
    </dgm:pt>
    <dgm:pt modelId="{5799D536-5CA4-4F97-9BEE-88D5FDACF58C}" type="sibTrans" cxnId="{157E0179-6B29-490E-80D2-2B4CC92994B4}">
      <dgm:prSet/>
      <dgm:spPr/>
      <dgm:t>
        <a:bodyPr/>
        <a:lstStyle/>
        <a:p>
          <a:endParaRPr lang="en-US"/>
        </a:p>
      </dgm:t>
    </dgm:pt>
    <dgm:pt modelId="{558AFC8A-16FA-420C-8415-4B8507D172FE}">
      <dgm:prSet/>
      <dgm:spPr/>
      <dgm:t>
        <a:bodyPr/>
        <a:lstStyle/>
        <a:p>
          <a:r>
            <a:rPr lang="en-US" b="0" i="0"/>
            <a:t>Incident</a:t>
          </a:r>
          <a:endParaRPr lang="en-US"/>
        </a:p>
      </dgm:t>
    </dgm:pt>
    <dgm:pt modelId="{484A4691-8AC3-421F-8AC1-7D4F17414D90}" type="parTrans" cxnId="{533AF03F-6FE5-4AE7-8549-D6170BA173FB}">
      <dgm:prSet/>
      <dgm:spPr/>
      <dgm:t>
        <a:bodyPr/>
        <a:lstStyle/>
        <a:p>
          <a:endParaRPr lang="en-US"/>
        </a:p>
      </dgm:t>
    </dgm:pt>
    <dgm:pt modelId="{371C59E9-0557-4923-98BF-DFF8447FE608}" type="sibTrans" cxnId="{533AF03F-6FE5-4AE7-8549-D6170BA173FB}">
      <dgm:prSet/>
      <dgm:spPr/>
      <dgm:t>
        <a:bodyPr/>
        <a:lstStyle/>
        <a:p>
          <a:endParaRPr lang="en-US"/>
        </a:p>
      </dgm:t>
    </dgm:pt>
    <dgm:pt modelId="{AF3D8CF9-99D9-492D-A4E0-AE22C05474AD}">
      <dgm:prSet/>
      <dgm:spPr/>
      <dgm:t>
        <a:bodyPr/>
        <a:lstStyle/>
        <a:p>
          <a:r>
            <a:rPr lang="en-US" b="0" i="0"/>
            <a:t>Change Request</a:t>
          </a:r>
          <a:endParaRPr lang="en-US"/>
        </a:p>
      </dgm:t>
    </dgm:pt>
    <dgm:pt modelId="{73E59830-03BF-4BF9-8EB2-B55D272AB61B}" type="parTrans" cxnId="{0A2BA593-1DCE-4012-8ED0-60B20A0F4156}">
      <dgm:prSet/>
      <dgm:spPr/>
      <dgm:t>
        <a:bodyPr/>
        <a:lstStyle/>
        <a:p>
          <a:endParaRPr lang="en-US"/>
        </a:p>
      </dgm:t>
    </dgm:pt>
    <dgm:pt modelId="{48DA56BE-024C-46DA-8D56-AB65985F090F}" type="sibTrans" cxnId="{0A2BA593-1DCE-4012-8ED0-60B20A0F4156}">
      <dgm:prSet/>
      <dgm:spPr/>
      <dgm:t>
        <a:bodyPr/>
        <a:lstStyle/>
        <a:p>
          <a:endParaRPr lang="en-US"/>
        </a:p>
      </dgm:t>
    </dgm:pt>
    <dgm:pt modelId="{77976F65-0B6E-44C6-896D-9AD9718B1900}" type="pres">
      <dgm:prSet presAssocID="{132D3B36-A2F3-4378-AEF7-B7E84471EE17}" presName="hierChild1" presStyleCnt="0">
        <dgm:presLayoutVars>
          <dgm:chPref val="1"/>
          <dgm:dir/>
          <dgm:animOne val="branch"/>
          <dgm:animLvl val="lvl"/>
          <dgm:resizeHandles/>
        </dgm:presLayoutVars>
      </dgm:prSet>
      <dgm:spPr/>
    </dgm:pt>
    <dgm:pt modelId="{C79D5227-2C80-4E7C-A84F-60221B0390FE}" type="pres">
      <dgm:prSet presAssocID="{206E02E3-307E-4503-916B-81821CF601CC}" presName="hierRoot1" presStyleCnt="0"/>
      <dgm:spPr/>
    </dgm:pt>
    <dgm:pt modelId="{F044B639-DEEB-4244-A255-86C5E671E497}" type="pres">
      <dgm:prSet presAssocID="{206E02E3-307E-4503-916B-81821CF601CC}" presName="composite" presStyleCnt="0"/>
      <dgm:spPr/>
    </dgm:pt>
    <dgm:pt modelId="{426C892C-D422-4B42-9CB5-944CBDFB1D6C}" type="pres">
      <dgm:prSet presAssocID="{206E02E3-307E-4503-916B-81821CF601CC}" presName="background" presStyleLbl="node0" presStyleIdx="0" presStyleCnt="3"/>
      <dgm:spPr/>
    </dgm:pt>
    <dgm:pt modelId="{A8EA6ABF-3D55-413F-A44A-7C9C3FA42033}" type="pres">
      <dgm:prSet presAssocID="{206E02E3-307E-4503-916B-81821CF601CC}" presName="text" presStyleLbl="fgAcc0" presStyleIdx="0" presStyleCnt="3">
        <dgm:presLayoutVars>
          <dgm:chPref val="3"/>
        </dgm:presLayoutVars>
      </dgm:prSet>
      <dgm:spPr/>
    </dgm:pt>
    <dgm:pt modelId="{D3F287E1-1820-47DB-AB84-623AF6ABCDCC}" type="pres">
      <dgm:prSet presAssocID="{206E02E3-307E-4503-916B-81821CF601CC}" presName="hierChild2" presStyleCnt="0"/>
      <dgm:spPr/>
    </dgm:pt>
    <dgm:pt modelId="{BF972871-184D-4A1A-8D86-35E76C979B84}" type="pres">
      <dgm:prSet presAssocID="{558AFC8A-16FA-420C-8415-4B8507D172FE}" presName="hierRoot1" presStyleCnt="0"/>
      <dgm:spPr/>
    </dgm:pt>
    <dgm:pt modelId="{CC061B22-C6E0-42AB-B948-CAE551652E68}" type="pres">
      <dgm:prSet presAssocID="{558AFC8A-16FA-420C-8415-4B8507D172FE}" presName="composite" presStyleCnt="0"/>
      <dgm:spPr/>
    </dgm:pt>
    <dgm:pt modelId="{12725E5E-DA0F-411C-8628-1C59CFBCA6B1}" type="pres">
      <dgm:prSet presAssocID="{558AFC8A-16FA-420C-8415-4B8507D172FE}" presName="background" presStyleLbl="node0" presStyleIdx="1" presStyleCnt="3"/>
      <dgm:spPr/>
    </dgm:pt>
    <dgm:pt modelId="{E0C75F3E-D9D2-4EB7-BA13-B5B4DB9E7968}" type="pres">
      <dgm:prSet presAssocID="{558AFC8A-16FA-420C-8415-4B8507D172FE}" presName="text" presStyleLbl="fgAcc0" presStyleIdx="1" presStyleCnt="3">
        <dgm:presLayoutVars>
          <dgm:chPref val="3"/>
        </dgm:presLayoutVars>
      </dgm:prSet>
      <dgm:spPr/>
    </dgm:pt>
    <dgm:pt modelId="{87282866-9985-49B1-A250-1282E5777A20}" type="pres">
      <dgm:prSet presAssocID="{558AFC8A-16FA-420C-8415-4B8507D172FE}" presName="hierChild2" presStyleCnt="0"/>
      <dgm:spPr/>
    </dgm:pt>
    <dgm:pt modelId="{010A56DA-68F4-4A78-9800-7EB9C9D688B1}" type="pres">
      <dgm:prSet presAssocID="{AF3D8CF9-99D9-492D-A4E0-AE22C05474AD}" presName="hierRoot1" presStyleCnt="0"/>
      <dgm:spPr/>
    </dgm:pt>
    <dgm:pt modelId="{002872B9-9629-434B-B5B7-CEEE191DF9C9}" type="pres">
      <dgm:prSet presAssocID="{AF3D8CF9-99D9-492D-A4E0-AE22C05474AD}" presName="composite" presStyleCnt="0"/>
      <dgm:spPr/>
    </dgm:pt>
    <dgm:pt modelId="{CBF68C4A-0A23-42E4-9379-A36AB55970D5}" type="pres">
      <dgm:prSet presAssocID="{AF3D8CF9-99D9-492D-A4E0-AE22C05474AD}" presName="background" presStyleLbl="node0" presStyleIdx="2" presStyleCnt="3"/>
      <dgm:spPr/>
    </dgm:pt>
    <dgm:pt modelId="{1FC9649F-0D5B-4049-8FEF-44236821F347}" type="pres">
      <dgm:prSet presAssocID="{AF3D8CF9-99D9-492D-A4E0-AE22C05474AD}" presName="text" presStyleLbl="fgAcc0" presStyleIdx="2" presStyleCnt="3">
        <dgm:presLayoutVars>
          <dgm:chPref val="3"/>
        </dgm:presLayoutVars>
      </dgm:prSet>
      <dgm:spPr/>
    </dgm:pt>
    <dgm:pt modelId="{89C132A0-F9AE-4F32-A643-004DBFFEA3D3}" type="pres">
      <dgm:prSet presAssocID="{AF3D8CF9-99D9-492D-A4E0-AE22C05474AD}" presName="hierChild2" presStyleCnt="0"/>
      <dgm:spPr/>
    </dgm:pt>
  </dgm:ptLst>
  <dgm:cxnLst>
    <dgm:cxn modelId="{533AF03F-6FE5-4AE7-8549-D6170BA173FB}" srcId="{132D3B36-A2F3-4378-AEF7-B7E84471EE17}" destId="{558AFC8A-16FA-420C-8415-4B8507D172FE}" srcOrd="1" destOrd="0" parTransId="{484A4691-8AC3-421F-8AC1-7D4F17414D90}" sibTransId="{371C59E9-0557-4923-98BF-DFF8447FE608}"/>
    <dgm:cxn modelId="{FB4B5C6E-E344-4DA6-B9CF-A5C651A731B2}" type="presOf" srcId="{132D3B36-A2F3-4378-AEF7-B7E84471EE17}" destId="{77976F65-0B6E-44C6-896D-9AD9718B1900}" srcOrd="0" destOrd="0" presId="urn:microsoft.com/office/officeart/2005/8/layout/hierarchy1"/>
    <dgm:cxn modelId="{DD5B9976-B502-4245-8D2C-7746B950D99D}" type="presOf" srcId="{AF3D8CF9-99D9-492D-A4E0-AE22C05474AD}" destId="{1FC9649F-0D5B-4049-8FEF-44236821F347}" srcOrd="0" destOrd="0" presId="urn:microsoft.com/office/officeart/2005/8/layout/hierarchy1"/>
    <dgm:cxn modelId="{157E0179-6B29-490E-80D2-2B4CC92994B4}" srcId="{132D3B36-A2F3-4378-AEF7-B7E84471EE17}" destId="{206E02E3-307E-4503-916B-81821CF601CC}" srcOrd="0" destOrd="0" parTransId="{774CD921-2172-4586-8118-A5608A33D143}" sibTransId="{5799D536-5CA4-4F97-9BEE-88D5FDACF58C}"/>
    <dgm:cxn modelId="{0A2BA593-1DCE-4012-8ED0-60B20A0F4156}" srcId="{132D3B36-A2F3-4378-AEF7-B7E84471EE17}" destId="{AF3D8CF9-99D9-492D-A4E0-AE22C05474AD}" srcOrd="2" destOrd="0" parTransId="{73E59830-03BF-4BF9-8EB2-B55D272AB61B}" sibTransId="{48DA56BE-024C-46DA-8D56-AB65985F090F}"/>
    <dgm:cxn modelId="{CFCDEEA2-354B-431E-89AB-21D1954720C5}" type="presOf" srcId="{206E02E3-307E-4503-916B-81821CF601CC}" destId="{A8EA6ABF-3D55-413F-A44A-7C9C3FA42033}" srcOrd="0" destOrd="0" presId="urn:microsoft.com/office/officeart/2005/8/layout/hierarchy1"/>
    <dgm:cxn modelId="{7104CFAA-D049-4134-88DD-8C974859DB1D}" type="presOf" srcId="{558AFC8A-16FA-420C-8415-4B8507D172FE}" destId="{E0C75F3E-D9D2-4EB7-BA13-B5B4DB9E7968}" srcOrd="0" destOrd="0" presId="urn:microsoft.com/office/officeart/2005/8/layout/hierarchy1"/>
    <dgm:cxn modelId="{0A67C5F2-5691-4DAF-A02C-C92B40250AE8}" type="presParOf" srcId="{77976F65-0B6E-44C6-896D-9AD9718B1900}" destId="{C79D5227-2C80-4E7C-A84F-60221B0390FE}" srcOrd="0" destOrd="0" presId="urn:microsoft.com/office/officeart/2005/8/layout/hierarchy1"/>
    <dgm:cxn modelId="{3B626CAD-7F19-4602-93D3-402F68DBC080}" type="presParOf" srcId="{C79D5227-2C80-4E7C-A84F-60221B0390FE}" destId="{F044B639-DEEB-4244-A255-86C5E671E497}" srcOrd="0" destOrd="0" presId="urn:microsoft.com/office/officeart/2005/8/layout/hierarchy1"/>
    <dgm:cxn modelId="{AE011CB0-A960-45DA-9CE2-9982EF76C98A}" type="presParOf" srcId="{F044B639-DEEB-4244-A255-86C5E671E497}" destId="{426C892C-D422-4B42-9CB5-944CBDFB1D6C}" srcOrd="0" destOrd="0" presId="urn:microsoft.com/office/officeart/2005/8/layout/hierarchy1"/>
    <dgm:cxn modelId="{B98C8A34-09CE-4AA2-9729-4F02FCA0FA88}" type="presParOf" srcId="{F044B639-DEEB-4244-A255-86C5E671E497}" destId="{A8EA6ABF-3D55-413F-A44A-7C9C3FA42033}" srcOrd="1" destOrd="0" presId="urn:microsoft.com/office/officeart/2005/8/layout/hierarchy1"/>
    <dgm:cxn modelId="{A1AE9324-1C2B-4BF6-8321-58DEC711B3D9}" type="presParOf" srcId="{C79D5227-2C80-4E7C-A84F-60221B0390FE}" destId="{D3F287E1-1820-47DB-AB84-623AF6ABCDCC}" srcOrd="1" destOrd="0" presId="urn:microsoft.com/office/officeart/2005/8/layout/hierarchy1"/>
    <dgm:cxn modelId="{787BAF2E-DBED-4C3E-B3D0-B338079CC30F}" type="presParOf" srcId="{77976F65-0B6E-44C6-896D-9AD9718B1900}" destId="{BF972871-184D-4A1A-8D86-35E76C979B84}" srcOrd="1" destOrd="0" presId="urn:microsoft.com/office/officeart/2005/8/layout/hierarchy1"/>
    <dgm:cxn modelId="{98F7819F-9D47-47B0-BDF0-437A1FEF5696}" type="presParOf" srcId="{BF972871-184D-4A1A-8D86-35E76C979B84}" destId="{CC061B22-C6E0-42AB-B948-CAE551652E68}" srcOrd="0" destOrd="0" presId="urn:microsoft.com/office/officeart/2005/8/layout/hierarchy1"/>
    <dgm:cxn modelId="{CC7FE462-3052-4075-952D-9AC727C86763}" type="presParOf" srcId="{CC061B22-C6E0-42AB-B948-CAE551652E68}" destId="{12725E5E-DA0F-411C-8628-1C59CFBCA6B1}" srcOrd="0" destOrd="0" presId="urn:microsoft.com/office/officeart/2005/8/layout/hierarchy1"/>
    <dgm:cxn modelId="{B57D5B7C-5FF8-4C6D-8C1B-FDEC0B709BE0}" type="presParOf" srcId="{CC061B22-C6E0-42AB-B948-CAE551652E68}" destId="{E0C75F3E-D9D2-4EB7-BA13-B5B4DB9E7968}" srcOrd="1" destOrd="0" presId="urn:microsoft.com/office/officeart/2005/8/layout/hierarchy1"/>
    <dgm:cxn modelId="{58330838-C815-41DB-A68B-331AEF17FD65}" type="presParOf" srcId="{BF972871-184D-4A1A-8D86-35E76C979B84}" destId="{87282866-9985-49B1-A250-1282E5777A20}" srcOrd="1" destOrd="0" presId="urn:microsoft.com/office/officeart/2005/8/layout/hierarchy1"/>
    <dgm:cxn modelId="{C3D061CA-5E31-4965-B6A5-A61785983D17}" type="presParOf" srcId="{77976F65-0B6E-44C6-896D-9AD9718B1900}" destId="{010A56DA-68F4-4A78-9800-7EB9C9D688B1}" srcOrd="2" destOrd="0" presId="urn:microsoft.com/office/officeart/2005/8/layout/hierarchy1"/>
    <dgm:cxn modelId="{D21BA145-A3D7-418D-853E-D2E007DFDF8F}" type="presParOf" srcId="{010A56DA-68F4-4A78-9800-7EB9C9D688B1}" destId="{002872B9-9629-434B-B5B7-CEEE191DF9C9}" srcOrd="0" destOrd="0" presId="urn:microsoft.com/office/officeart/2005/8/layout/hierarchy1"/>
    <dgm:cxn modelId="{19A156AD-9B0D-4EFB-8769-45B452B8E9D1}" type="presParOf" srcId="{002872B9-9629-434B-B5B7-CEEE191DF9C9}" destId="{CBF68C4A-0A23-42E4-9379-A36AB55970D5}" srcOrd="0" destOrd="0" presId="urn:microsoft.com/office/officeart/2005/8/layout/hierarchy1"/>
    <dgm:cxn modelId="{510F777F-C85F-4A51-908D-F408D442188F}" type="presParOf" srcId="{002872B9-9629-434B-B5B7-CEEE191DF9C9}" destId="{1FC9649F-0D5B-4049-8FEF-44236821F347}" srcOrd="1" destOrd="0" presId="urn:microsoft.com/office/officeart/2005/8/layout/hierarchy1"/>
    <dgm:cxn modelId="{886B4407-F264-4A73-8E4B-6D0021B04525}" type="presParOf" srcId="{010A56DA-68F4-4A78-9800-7EB9C9D688B1}" destId="{89C132A0-F9AE-4F32-A643-004DBFFEA3D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6C892C-D422-4B42-9CB5-944CBDFB1D6C}">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EA6ABF-3D55-413F-A44A-7C9C3FA42033}">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0" i="0" kern="1200"/>
            <a:t>RITM (Simple Request)</a:t>
          </a:r>
          <a:endParaRPr lang="en-US" sz="3700" kern="1200"/>
        </a:p>
      </dsp:txBody>
      <dsp:txXfrm>
        <a:off x="397472" y="947936"/>
        <a:ext cx="2950338" cy="1831860"/>
      </dsp:txXfrm>
    </dsp:sp>
    <dsp:sp modelId="{12725E5E-DA0F-411C-8628-1C59CFBCA6B1}">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C75F3E-D9D2-4EB7-BA13-B5B4DB9E7968}">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0" i="0" kern="1200"/>
            <a:t>Incident</a:t>
          </a:r>
          <a:endParaRPr lang="en-US" sz="3700" kern="1200"/>
        </a:p>
      </dsp:txBody>
      <dsp:txXfrm>
        <a:off x="4142755" y="947936"/>
        <a:ext cx="2950338" cy="1831860"/>
      </dsp:txXfrm>
    </dsp:sp>
    <dsp:sp modelId="{CBF68C4A-0A23-42E4-9379-A36AB55970D5}">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C9649F-0D5B-4049-8FEF-44236821F347}">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b="0" i="0" kern="1200"/>
            <a:t>Change Request</a:t>
          </a:r>
          <a:endParaRPr lang="en-US" sz="3700" kern="1200"/>
        </a:p>
      </dsp:txBody>
      <dsp:txXfrm>
        <a:off x="7888039" y="947936"/>
        <a:ext cx="2950338" cy="18318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7/6/2022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7/6/2022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abtecprod.service-now.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abtecprod.service-now.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abtecprod.service-now.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53407" y="1447800"/>
            <a:ext cx="6827206" cy="2438185"/>
          </a:xfrm>
        </p:spPr>
        <p:txBody>
          <a:bodyPr/>
          <a:lstStyle/>
          <a:p>
            <a:r>
              <a:rPr lang="en-US"/>
              <a:t>Service Now</a:t>
            </a:r>
          </a:p>
        </p:txBody>
      </p:sp>
    </p:spTree>
    <p:extLst>
      <p:ext uri="{BB962C8B-B14F-4D97-AF65-F5344CB8AC3E}">
        <p14:creationId xmlns:p14="http://schemas.microsoft.com/office/powerpoint/2010/main" val="22997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6E117-B22C-004C-4F75-7766E80E71E7}"/>
              </a:ext>
            </a:extLst>
          </p:cNvPr>
          <p:cNvSpPr>
            <a:spLocks noGrp="1"/>
          </p:cNvSpPr>
          <p:nvPr>
            <p:ph idx="1"/>
          </p:nvPr>
        </p:nvSpPr>
        <p:spPr>
          <a:xfrm>
            <a:off x="513841" y="586427"/>
            <a:ext cx="11160653" cy="5690726"/>
          </a:xfrm>
        </p:spPr>
        <p:txBody>
          <a:bodyPr vert="horz" lIns="91440" tIns="45720" rIns="91440" bIns="45720" rtlCol="0" anchor="t">
            <a:normAutofit/>
          </a:bodyPr>
          <a:lstStyle/>
          <a:p>
            <a:pPr marL="0" indent="0">
              <a:buNone/>
            </a:pPr>
            <a:r>
              <a:rPr lang="en-US" b="1" dirty="0"/>
              <a:t>Step 2:</a:t>
            </a:r>
          </a:p>
          <a:p>
            <a:pPr marL="0" indent="0">
              <a:buNone/>
            </a:pPr>
            <a:r>
              <a:rPr lang="en-US" dirty="0">
                <a:ea typeface="+mj-lt"/>
                <a:cs typeface="+mj-lt"/>
              </a:rPr>
              <a:t>In Wabtec Service Now homepage search for keyword </a:t>
            </a:r>
            <a:r>
              <a:rPr lang="en-US" b="1" dirty="0">
                <a:ea typeface="+mj-lt"/>
                <a:cs typeface="+mj-lt"/>
              </a:rPr>
              <a:t>Incident</a:t>
            </a:r>
            <a:r>
              <a:rPr lang="en-US" dirty="0">
                <a:ea typeface="+mj-lt"/>
                <a:cs typeface="+mj-lt"/>
              </a:rPr>
              <a:t> in Filter Navigator, as shown in below picture.</a:t>
            </a: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5" descr="Graphical user interface, application&#10;&#10;Description automatically generated">
            <a:extLst>
              <a:ext uri="{FF2B5EF4-FFF2-40B4-BE49-F238E27FC236}">
                <a16:creationId xmlns:a16="http://schemas.microsoft.com/office/drawing/2014/main" id="{A87DC445-8931-EFDC-A610-3A52ACB9C3F8}"/>
              </a:ext>
            </a:extLst>
          </p:cNvPr>
          <p:cNvPicPr>
            <a:picLocks noChangeAspect="1"/>
          </p:cNvPicPr>
          <p:nvPr/>
        </p:nvPicPr>
        <p:blipFill>
          <a:blip r:embed="rId2"/>
          <a:stretch>
            <a:fillRect/>
          </a:stretch>
        </p:blipFill>
        <p:spPr>
          <a:xfrm>
            <a:off x="4345105" y="1716657"/>
            <a:ext cx="2998584" cy="4963063"/>
          </a:xfrm>
          <a:prstGeom prst="rect">
            <a:avLst/>
          </a:prstGeom>
        </p:spPr>
      </p:pic>
    </p:spTree>
    <p:extLst>
      <p:ext uri="{BB962C8B-B14F-4D97-AF65-F5344CB8AC3E}">
        <p14:creationId xmlns:p14="http://schemas.microsoft.com/office/powerpoint/2010/main" val="302472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2E1E12-0228-3266-BD23-A1A4786D464D}"/>
              </a:ext>
            </a:extLst>
          </p:cNvPr>
          <p:cNvSpPr>
            <a:spLocks noGrp="1"/>
          </p:cNvSpPr>
          <p:nvPr>
            <p:ph idx="1"/>
          </p:nvPr>
        </p:nvSpPr>
        <p:spPr>
          <a:xfrm>
            <a:off x="513841" y="615183"/>
            <a:ext cx="11160653" cy="5647593"/>
          </a:xfrm>
        </p:spPr>
        <p:txBody>
          <a:bodyPr vert="horz" lIns="91440" tIns="45720" rIns="91440" bIns="45720" rtlCol="0" anchor="t">
            <a:normAutofit/>
          </a:bodyPr>
          <a:lstStyle/>
          <a:p>
            <a:pPr marL="0" indent="0">
              <a:buNone/>
            </a:pPr>
            <a:r>
              <a:rPr lang="en-US" b="1" dirty="0"/>
              <a:t>Step 3:</a:t>
            </a:r>
          </a:p>
          <a:p>
            <a:pPr marL="0" indent="0">
              <a:buNone/>
            </a:pPr>
            <a:r>
              <a:rPr lang="en-US" dirty="0">
                <a:ea typeface="+mj-lt"/>
                <a:cs typeface="+mj-lt"/>
              </a:rPr>
              <a:t>Now under Incident Management pane, click on “Create New” as shown in below picture.</a:t>
            </a:r>
          </a:p>
          <a:p>
            <a:pPr marL="0" indent="0">
              <a:buNone/>
            </a:pPr>
            <a:endParaRPr lang="en-US" dirty="0"/>
          </a:p>
        </p:txBody>
      </p:sp>
      <p:pic>
        <p:nvPicPr>
          <p:cNvPr id="4" name="Picture 4" descr="Graphical user interface, text, website&#10;&#10;Description automatically generated">
            <a:extLst>
              <a:ext uri="{FF2B5EF4-FFF2-40B4-BE49-F238E27FC236}">
                <a16:creationId xmlns:a16="http://schemas.microsoft.com/office/drawing/2014/main" id="{F1A96B1A-1965-C92D-B105-CC0A1A08395A}"/>
              </a:ext>
            </a:extLst>
          </p:cNvPr>
          <p:cNvPicPr>
            <a:picLocks noChangeAspect="1"/>
          </p:cNvPicPr>
          <p:nvPr/>
        </p:nvPicPr>
        <p:blipFill>
          <a:blip r:embed="rId2"/>
          <a:stretch>
            <a:fillRect/>
          </a:stretch>
        </p:blipFill>
        <p:spPr>
          <a:xfrm>
            <a:off x="524504" y="2305500"/>
            <a:ext cx="2401558" cy="895529"/>
          </a:xfrm>
          <a:prstGeom prst="rect">
            <a:avLst/>
          </a:prstGeom>
        </p:spPr>
      </p:pic>
    </p:spTree>
    <p:extLst>
      <p:ext uri="{BB962C8B-B14F-4D97-AF65-F5344CB8AC3E}">
        <p14:creationId xmlns:p14="http://schemas.microsoft.com/office/powerpoint/2010/main" val="3193112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AB3EB-69E0-22A1-785A-CF3DDBA0C55C}"/>
              </a:ext>
            </a:extLst>
          </p:cNvPr>
          <p:cNvSpPr>
            <a:spLocks noGrp="1"/>
          </p:cNvSpPr>
          <p:nvPr>
            <p:ph idx="1"/>
          </p:nvPr>
        </p:nvSpPr>
        <p:spPr>
          <a:xfrm>
            <a:off x="499463" y="643937"/>
            <a:ext cx="11203786" cy="5633216"/>
          </a:xfrm>
        </p:spPr>
        <p:txBody>
          <a:bodyPr vert="horz" lIns="91440" tIns="45720" rIns="91440" bIns="45720" rtlCol="0" anchor="t">
            <a:normAutofit/>
          </a:bodyPr>
          <a:lstStyle/>
          <a:p>
            <a:pPr marL="0" indent="0">
              <a:buNone/>
            </a:pPr>
            <a:r>
              <a:rPr lang="en-US" b="1" dirty="0"/>
              <a:t>Step 4:</a:t>
            </a:r>
          </a:p>
          <a:p>
            <a:pPr marL="0" indent="0">
              <a:buNone/>
            </a:pPr>
            <a:r>
              <a:rPr lang="en-US" dirty="0">
                <a:ea typeface="+mj-lt"/>
                <a:cs typeface="+mj-lt"/>
              </a:rPr>
              <a:t>In Incident New Record page, enter all mandatory and required fields with appropriate information.</a:t>
            </a:r>
          </a:p>
          <a:p>
            <a:pPr marL="0" indent="0">
              <a:buNone/>
            </a:pP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E8666855-F03F-4DCD-81C9-584B482B8541}"/>
              </a:ext>
            </a:extLst>
          </p:cNvPr>
          <p:cNvPicPr>
            <a:picLocks noChangeAspect="1"/>
          </p:cNvPicPr>
          <p:nvPr/>
        </p:nvPicPr>
        <p:blipFill>
          <a:blip r:embed="rId2"/>
          <a:stretch>
            <a:fillRect/>
          </a:stretch>
        </p:blipFill>
        <p:spPr>
          <a:xfrm>
            <a:off x="497457" y="1883598"/>
            <a:ext cx="11211463" cy="4859219"/>
          </a:xfrm>
          <a:prstGeom prst="rect">
            <a:avLst/>
          </a:prstGeom>
        </p:spPr>
      </p:pic>
    </p:spTree>
    <p:extLst>
      <p:ext uri="{BB962C8B-B14F-4D97-AF65-F5344CB8AC3E}">
        <p14:creationId xmlns:p14="http://schemas.microsoft.com/office/powerpoint/2010/main" val="1973371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F6BED3-99B4-1877-6A13-D624BE995763}"/>
              </a:ext>
            </a:extLst>
          </p:cNvPr>
          <p:cNvSpPr>
            <a:spLocks noGrp="1"/>
          </p:cNvSpPr>
          <p:nvPr>
            <p:ph idx="1"/>
          </p:nvPr>
        </p:nvSpPr>
        <p:spPr>
          <a:xfrm>
            <a:off x="499464" y="471409"/>
            <a:ext cx="11189408" cy="5906386"/>
          </a:xfrm>
        </p:spPr>
        <p:txBody>
          <a:bodyPr vert="horz" lIns="91440" tIns="45720" rIns="91440" bIns="45720" rtlCol="0" anchor="t">
            <a:normAutofit/>
          </a:bodyPr>
          <a:lstStyle/>
          <a:p>
            <a:pPr marL="0" indent="0">
              <a:buNone/>
            </a:pPr>
            <a:r>
              <a:rPr lang="en-US" dirty="0"/>
              <a:t>Please select the relevant assignment group</a:t>
            </a:r>
          </a:p>
          <a:p>
            <a:pPr marL="0" indent="0">
              <a:buNone/>
            </a:pPr>
            <a:endParaRPr lang="en-US" dirty="0"/>
          </a:p>
          <a:p>
            <a:pPr marL="0" indent="0">
              <a:buNone/>
            </a:pPr>
            <a:r>
              <a:rPr lang="en-US" b="1" dirty="0" err="1">
                <a:ea typeface="+mj-lt"/>
                <a:cs typeface="+mj-lt"/>
              </a:rPr>
              <a:t>DnA</a:t>
            </a:r>
            <a:r>
              <a:rPr lang="en-US" b="1" dirty="0">
                <a:ea typeface="+mj-lt"/>
                <a:cs typeface="+mj-lt"/>
              </a:rPr>
              <a:t> - Analytics Application</a:t>
            </a:r>
            <a:r>
              <a:rPr lang="en-US" dirty="0">
                <a:ea typeface="+mj-lt"/>
                <a:cs typeface="+mj-lt"/>
              </a:rPr>
              <a:t>: For all Application related issues</a:t>
            </a:r>
            <a:r>
              <a:rPr lang="en-US" b="1" dirty="0">
                <a:ea typeface="+mj-lt"/>
                <a:cs typeface="+mj-lt"/>
              </a:rPr>
              <a:t>. </a:t>
            </a:r>
            <a:endParaRPr lang="en-US" dirty="0">
              <a:ea typeface="+mj-lt"/>
              <a:cs typeface="+mj-lt"/>
            </a:endParaRPr>
          </a:p>
          <a:p>
            <a:pPr marL="0" indent="0">
              <a:buNone/>
            </a:pPr>
            <a:r>
              <a:rPr lang="en-US" b="1" dirty="0" err="1">
                <a:ea typeface="+mj-lt"/>
                <a:cs typeface="+mj-lt"/>
              </a:rPr>
              <a:t>DnA</a:t>
            </a:r>
            <a:r>
              <a:rPr lang="en-US" b="1" dirty="0">
                <a:ea typeface="+mj-lt"/>
                <a:cs typeface="+mj-lt"/>
              </a:rPr>
              <a:t> - Analytics Platform: </a:t>
            </a:r>
            <a:r>
              <a:rPr lang="en-US" dirty="0">
                <a:ea typeface="+mj-lt"/>
                <a:cs typeface="+mj-lt"/>
              </a:rPr>
              <a:t>For all Platform operations related issues.</a:t>
            </a:r>
          </a:p>
          <a:p>
            <a:pPr marL="0" indent="0">
              <a:buNone/>
            </a:pPr>
            <a:endParaRPr lang="en-US" dirty="0"/>
          </a:p>
          <a:p>
            <a:pPr marL="0" indent="0">
              <a:buNone/>
            </a:pPr>
            <a:r>
              <a:rPr lang="en-US" b="1" dirty="0"/>
              <a:t>Step 5:</a:t>
            </a:r>
          </a:p>
          <a:p>
            <a:pPr marL="0" indent="0">
              <a:buNone/>
            </a:pPr>
            <a:r>
              <a:rPr lang="en-US" dirty="0">
                <a:ea typeface="+mj-lt"/>
                <a:cs typeface="+mj-lt"/>
              </a:rPr>
              <a:t>After filling all the mandatory and relevant fields click on </a:t>
            </a:r>
            <a:r>
              <a:rPr lang="en-US" b="1" dirty="0">
                <a:ea typeface="+mj-lt"/>
                <a:cs typeface="+mj-lt"/>
              </a:rPr>
              <a:t>submit</a:t>
            </a:r>
            <a:r>
              <a:rPr lang="en-US" dirty="0">
                <a:ea typeface="+mj-lt"/>
                <a:cs typeface="+mj-lt"/>
              </a:rPr>
              <a:t> button at top right side of the page.</a:t>
            </a:r>
          </a:p>
          <a:p>
            <a:pPr marL="0" indent="0">
              <a:buNone/>
            </a:pPr>
            <a:endParaRPr lang="en-US" dirty="0"/>
          </a:p>
          <a:p>
            <a:pPr marL="0" indent="0">
              <a:buNone/>
            </a:pPr>
            <a:endParaRPr lang="en-US" dirty="0"/>
          </a:p>
          <a:p>
            <a:pPr marL="0" indent="0">
              <a:buNone/>
            </a:pPr>
            <a:r>
              <a:rPr lang="en-US" dirty="0">
                <a:ea typeface="+mj-lt"/>
                <a:cs typeface="+mj-lt"/>
              </a:rPr>
              <a:t>After submitting the ticket end resource will receive the email notification with ticket number and all the details.</a:t>
            </a:r>
            <a:endParaRPr lang="en-US" dirty="0"/>
          </a:p>
        </p:txBody>
      </p:sp>
      <p:pic>
        <p:nvPicPr>
          <p:cNvPr id="2" name="Picture 3" descr="Text&#10;&#10;Description automatically generated">
            <a:extLst>
              <a:ext uri="{FF2B5EF4-FFF2-40B4-BE49-F238E27FC236}">
                <a16:creationId xmlns:a16="http://schemas.microsoft.com/office/drawing/2014/main" id="{89A033D0-3202-6FDF-4860-DA4B576228FF}"/>
              </a:ext>
            </a:extLst>
          </p:cNvPr>
          <p:cNvPicPr>
            <a:picLocks noChangeAspect="1"/>
          </p:cNvPicPr>
          <p:nvPr/>
        </p:nvPicPr>
        <p:blipFill>
          <a:blip r:embed="rId2"/>
          <a:stretch>
            <a:fillRect/>
          </a:stretch>
        </p:blipFill>
        <p:spPr>
          <a:xfrm>
            <a:off x="583720" y="3852615"/>
            <a:ext cx="2743200" cy="475488"/>
          </a:xfrm>
          <a:prstGeom prst="rect">
            <a:avLst/>
          </a:prstGeom>
        </p:spPr>
      </p:pic>
    </p:spTree>
    <p:extLst>
      <p:ext uri="{BB962C8B-B14F-4D97-AF65-F5344CB8AC3E}">
        <p14:creationId xmlns:p14="http://schemas.microsoft.com/office/powerpoint/2010/main" val="4269140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199FD-6426-046D-7901-B6ADDBD3B4BA}"/>
              </a:ext>
            </a:extLst>
          </p:cNvPr>
          <p:cNvSpPr>
            <a:spLocks noGrp="1"/>
          </p:cNvSpPr>
          <p:nvPr>
            <p:ph idx="1"/>
          </p:nvPr>
        </p:nvSpPr>
        <p:spPr>
          <a:xfrm>
            <a:off x="556973" y="615183"/>
            <a:ext cx="11088767" cy="5676347"/>
          </a:xfrm>
        </p:spPr>
        <p:txBody>
          <a:bodyPr vert="horz" lIns="91440" tIns="45720" rIns="91440" bIns="45720" rtlCol="0" anchor="t">
            <a:normAutofit/>
          </a:bodyPr>
          <a:lstStyle/>
          <a:p>
            <a:pPr marL="0" indent="0">
              <a:buNone/>
            </a:pPr>
            <a:r>
              <a:rPr lang="en-US" dirty="0"/>
              <a:t>Change Request:</a:t>
            </a:r>
          </a:p>
          <a:p>
            <a:pPr marL="0" indent="0">
              <a:buNone/>
            </a:pPr>
            <a:endParaRPr lang="en-US" dirty="0"/>
          </a:p>
          <a:p>
            <a:pPr marL="0" indent="0">
              <a:buNone/>
            </a:pPr>
            <a:r>
              <a:rPr lang="en-US" dirty="0">
                <a:ea typeface="+mj-lt"/>
                <a:cs typeface="+mj-lt"/>
              </a:rPr>
              <a:t>A change request enables you to implement a controlled process for the addition, modification, or removal of approved and supported configuration items (CIs). A change request records the detailed information about the change, such as the reason of the change, the priority, the risk, the type of change, and the change category.</a:t>
            </a:r>
            <a:endParaRPr lang="en-US" dirty="0"/>
          </a:p>
        </p:txBody>
      </p:sp>
    </p:spTree>
    <p:extLst>
      <p:ext uri="{BB962C8B-B14F-4D97-AF65-F5344CB8AC3E}">
        <p14:creationId xmlns:p14="http://schemas.microsoft.com/office/powerpoint/2010/main" val="219835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FD72C-E421-B6E1-7FC8-140D56434C30}"/>
              </a:ext>
            </a:extLst>
          </p:cNvPr>
          <p:cNvSpPr>
            <a:spLocks noGrp="1"/>
          </p:cNvSpPr>
          <p:nvPr>
            <p:ph idx="1"/>
          </p:nvPr>
        </p:nvSpPr>
        <p:spPr>
          <a:xfrm>
            <a:off x="470709" y="600805"/>
            <a:ext cx="11246917" cy="5647594"/>
          </a:xfrm>
        </p:spPr>
        <p:txBody>
          <a:bodyPr vert="horz" lIns="91440" tIns="45720" rIns="91440" bIns="45720" rtlCol="0" anchor="t">
            <a:normAutofit/>
          </a:bodyPr>
          <a:lstStyle/>
          <a:p>
            <a:pPr marL="0" indent="0">
              <a:buNone/>
            </a:pPr>
            <a:r>
              <a:rPr lang="en-US" dirty="0"/>
              <a:t>Steps to raise a Change Request:</a:t>
            </a:r>
          </a:p>
          <a:p>
            <a:pPr marL="0" indent="0">
              <a:buNone/>
            </a:pPr>
            <a:r>
              <a:rPr lang="en-US" b="1" dirty="0"/>
              <a:t>Step 1: </a:t>
            </a:r>
          </a:p>
          <a:p>
            <a:pPr marL="0" indent="0">
              <a:buNone/>
            </a:pPr>
            <a:r>
              <a:rPr lang="en-US" dirty="0"/>
              <a:t>Service now URL: </a:t>
            </a:r>
            <a:r>
              <a:rPr lang="en-US" dirty="0">
                <a:ea typeface="+mj-lt"/>
                <a:cs typeface="+mj-lt"/>
                <a:hlinkClick r:id="rId2"/>
              </a:rPr>
              <a:t>https://wabtecprod.service-now.com/</a:t>
            </a:r>
            <a:endParaRPr lang="en-US" dirty="0">
              <a:ea typeface="+mj-lt"/>
              <a:cs typeface="+mj-lt"/>
            </a:endParaRPr>
          </a:p>
          <a:p>
            <a:pPr marL="0" indent="0">
              <a:buNone/>
            </a:pPr>
            <a:endParaRPr lang="en-US" dirty="0">
              <a:ea typeface="+mj-lt"/>
              <a:cs typeface="+mj-lt"/>
            </a:endParaRPr>
          </a:p>
          <a:p>
            <a:pPr marL="0" indent="0">
              <a:buNone/>
            </a:pPr>
            <a:r>
              <a:rPr lang="en-US" dirty="0"/>
              <a:t>Open above URL, once it is opened you can find a panel to the left side, with a search bar on the top. Type</a:t>
            </a:r>
            <a:r>
              <a:rPr lang="en-US" dirty="0">
                <a:ea typeface="+mj-lt"/>
                <a:cs typeface="+mj-lt"/>
              </a:rPr>
              <a:t> “Change” in the search bar and click on Create New </a:t>
            </a:r>
          </a:p>
          <a:p>
            <a:pPr marL="0" indent="0">
              <a:buNone/>
            </a:pP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162C0973-4775-E0AE-78B5-795030BF0874}"/>
              </a:ext>
            </a:extLst>
          </p:cNvPr>
          <p:cNvPicPr>
            <a:picLocks noChangeAspect="1"/>
          </p:cNvPicPr>
          <p:nvPr/>
        </p:nvPicPr>
        <p:blipFill>
          <a:blip r:embed="rId3"/>
          <a:stretch>
            <a:fillRect/>
          </a:stretch>
        </p:blipFill>
        <p:spPr>
          <a:xfrm>
            <a:off x="4479985" y="3108337"/>
            <a:ext cx="2743200" cy="3488042"/>
          </a:xfrm>
          <a:prstGeom prst="rect">
            <a:avLst/>
          </a:prstGeom>
        </p:spPr>
      </p:pic>
    </p:spTree>
    <p:extLst>
      <p:ext uri="{BB962C8B-B14F-4D97-AF65-F5344CB8AC3E}">
        <p14:creationId xmlns:p14="http://schemas.microsoft.com/office/powerpoint/2010/main" val="111190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9AE8D2-7077-547F-7F94-D3231280087A}"/>
              </a:ext>
            </a:extLst>
          </p:cNvPr>
          <p:cNvSpPr>
            <a:spLocks noGrp="1"/>
          </p:cNvSpPr>
          <p:nvPr>
            <p:ph idx="1"/>
          </p:nvPr>
        </p:nvSpPr>
        <p:spPr>
          <a:xfrm>
            <a:off x="398822" y="413900"/>
            <a:ext cx="11390691" cy="6021404"/>
          </a:xfrm>
        </p:spPr>
        <p:txBody>
          <a:bodyPr vert="horz" lIns="91440" tIns="45720" rIns="91440" bIns="45720" rtlCol="0" anchor="t">
            <a:normAutofit/>
          </a:bodyPr>
          <a:lstStyle/>
          <a:p>
            <a:pPr marL="0" indent="0">
              <a:buNone/>
            </a:pPr>
            <a:r>
              <a:rPr lang="en-US" b="1" dirty="0"/>
              <a:t>Step 2:</a:t>
            </a:r>
          </a:p>
          <a:p>
            <a:pPr marL="0" indent="0">
              <a:buNone/>
            </a:pPr>
            <a:r>
              <a:rPr lang="en-US" dirty="0">
                <a:ea typeface="+mj-lt"/>
                <a:cs typeface="+mj-lt"/>
              </a:rPr>
              <a:t>Select the change request type</a:t>
            </a:r>
          </a:p>
          <a:p>
            <a:pPr marL="0" indent="0">
              <a:buNone/>
            </a:pPr>
            <a:endParaRPr lang="en-US" dirty="0">
              <a:ea typeface="+mj-lt"/>
              <a:cs typeface="+mj-lt"/>
            </a:endParaRPr>
          </a:p>
          <a:p>
            <a:pPr marL="0" indent="0">
              <a:buNone/>
            </a:pPr>
            <a:r>
              <a:rPr lang="en-US" b="1" dirty="0">
                <a:ea typeface="+mj-lt"/>
                <a:cs typeface="+mj-lt"/>
              </a:rPr>
              <a:t>Normal</a:t>
            </a:r>
            <a:r>
              <a:rPr lang="en-US" dirty="0">
                <a:ea typeface="+mj-lt"/>
                <a:cs typeface="+mj-lt"/>
              </a:rPr>
              <a:t>: This is the change that follows the full lifecycle of the change process. It is completely open and for the change requester to be filled in with the details needed for the change. It will be approved by any of the normal Change CABs</a:t>
            </a:r>
          </a:p>
          <a:p>
            <a:pPr marL="0" indent="0">
              <a:buNone/>
            </a:pPr>
            <a:endParaRPr lang="en-US" dirty="0"/>
          </a:p>
          <a:p>
            <a:pPr marL="0" indent="0">
              <a:buNone/>
            </a:pPr>
            <a:r>
              <a:rPr lang="en-US" b="1" dirty="0">
                <a:ea typeface="+mj-lt"/>
                <a:cs typeface="+mj-lt"/>
              </a:rPr>
              <a:t>Emergency</a:t>
            </a:r>
            <a:r>
              <a:rPr lang="en-US" dirty="0">
                <a:ea typeface="+mj-lt"/>
                <a:cs typeface="+mj-lt"/>
              </a:rPr>
              <a:t>: This change is used for emergency changes but focused on a short implementation time and an approval process to be done fast. This process is equal to the normal change process except that it will skip the Peer review and it will be approved by the Emergency CABs</a:t>
            </a:r>
          </a:p>
          <a:p>
            <a:pPr marL="0" indent="0">
              <a:buNone/>
            </a:pPr>
            <a:endParaRPr lang="en-US" dirty="0"/>
          </a:p>
          <a:p>
            <a:pPr marL="0" indent="0">
              <a:buNone/>
            </a:pPr>
            <a:r>
              <a:rPr lang="en-US" b="1" dirty="0">
                <a:ea typeface="+mj-lt"/>
                <a:cs typeface="+mj-lt"/>
              </a:rPr>
              <a:t>Standard</a:t>
            </a:r>
            <a:r>
              <a:rPr lang="en-US" dirty="0">
                <a:ea typeface="+mj-lt"/>
                <a:cs typeface="+mj-lt"/>
              </a:rPr>
              <a:t>: Currently not available, will be incorporated later.</a:t>
            </a:r>
          </a:p>
          <a:p>
            <a:pPr marL="0" indent="0">
              <a:buNone/>
            </a:pPr>
            <a:endParaRPr lang="en-US" dirty="0"/>
          </a:p>
        </p:txBody>
      </p:sp>
      <p:sp>
        <p:nvSpPr>
          <p:cNvPr id="4" name="TextBox 3">
            <a:extLst>
              <a:ext uri="{FF2B5EF4-FFF2-40B4-BE49-F238E27FC236}">
                <a16:creationId xmlns:a16="http://schemas.microsoft.com/office/drawing/2014/main" id="{55394123-136D-18D6-1274-6F6E123FC32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5" name="Picture 5" descr="Graphical user interface, text, application&#10;&#10;Description automatically generated">
            <a:extLst>
              <a:ext uri="{FF2B5EF4-FFF2-40B4-BE49-F238E27FC236}">
                <a16:creationId xmlns:a16="http://schemas.microsoft.com/office/drawing/2014/main" id="{1C95D60B-4B78-AB16-492C-8C3EBEBFC375}"/>
              </a:ext>
            </a:extLst>
          </p:cNvPr>
          <p:cNvPicPr>
            <a:picLocks noChangeAspect="1"/>
          </p:cNvPicPr>
          <p:nvPr/>
        </p:nvPicPr>
        <p:blipFill>
          <a:blip r:embed="rId2"/>
          <a:stretch>
            <a:fillRect/>
          </a:stretch>
        </p:blipFill>
        <p:spPr>
          <a:xfrm>
            <a:off x="511835" y="5449334"/>
            <a:ext cx="11153954" cy="1264577"/>
          </a:xfrm>
          <a:prstGeom prst="rect">
            <a:avLst/>
          </a:prstGeom>
        </p:spPr>
      </p:pic>
    </p:spTree>
    <p:extLst>
      <p:ext uri="{BB962C8B-B14F-4D97-AF65-F5344CB8AC3E}">
        <p14:creationId xmlns:p14="http://schemas.microsoft.com/office/powerpoint/2010/main" val="744027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1AD16-09F8-81FE-8C55-AABCF06A77A1}"/>
              </a:ext>
            </a:extLst>
          </p:cNvPr>
          <p:cNvSpPr>
            <a:spLocks noGrp="1"/>
          </p:cNvSpPr>
          <p:nvPr>
            <p:ph idx="1"/>
          </p:nvPr>
        </p:nvSpPr>
        <p:spPr>
          <a:xfrm>
            <a:off x="384445" y="327635"/>
            <a:ext cx="11433823" cy="6208311"/>
          </a:xfrm>
        </p:spPr>
        <p:txBody>
          <a:bodyPr vert="horz" lIns="91440" tIns="45720" rIns="91440" bIns="45720" rtlCol="0" anchor="t">
            <a:normAutofit/>
          </a:bodyPr>
          <a:lstStyle/>
          <a:p>
            <a:pPr marL="0" indent="0">
              <a:buNone/>
            </a:pPr>
            <a:r>
              <a:rPr lang="en-US" b="1" dirty="0"/>
              <a:t>Step 3:</a:t>
            </a:r>
          </a:p>
          <a:p>
            <a:pPr marL="0" indent="0">
              <a:buNone/>
            </a:pPr>
            <a:r>
              <a:rPr lang="en-US" dirty="0">
                <a:ea typeface="+mj-lt"/>
                <a:cs typeface="+mj-lt"/>
              </a:rPr>
              <a:t>Click on the required type. Fill the mandatory fields</a:t>
            </a:r>
          </a:p>
          <a:p>
            <a:r>
              <a:rPr lang="en-US" b="1" dirty="0">
                <a:ea typeface="+mj-lt"/>
                <a:cs typeface="+mj-lt"/>
              </a:rPr>
              <a:t>Reason</a:t>
            </a:r>
            <a:r>
              <a:rPr lang="en-US" dirty="0">
                <a:ea typeface="+mj-lt"/>
                <a:cs typeface="+mj-lt"/>
              </a:rPr>
              <a:t>: Choose the reason from drop-down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ea typeface="+mj-lt"/>
                <a:cs typeface="+mj-lt"/>
              </a:rPr>
              <a:t>Configuration item</a:t>
            </a:r>
          </a:p>
          <a:p>
            <a:pPr>
              <a:buClr>
                <a:srgbClr val="8AD0D6"/>
              </a:buClr>
            </a:pPr>
            <a:r>
              <a:rPr lang="en-US" dirty="0">
                <a:ea typeface="+mj-lt"/>
                <a:cs typeface="+mj-lt"/>
              </a:rPr>
              <a:t>Priority</a:t>
            </a:r>
          </a:p>
          <a:p>
            <a:pPr marL="0" indent="0">
              <a:buClr>
                <a:srgbClr val="8AD0D6"/>
              </a:buClr>
              <a:buNone/>
            </a:pPr>
            <a:endParaRPr lang="en-US" dirty="0">
              <a:ea typeface="+mj-lt"/>
              <a:cs typeface="+mj-lt"/>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3FE58EE6-391F-49FB-0D8F-D18E520E88D2}"/>
              </a:ext>
            </a:extLst>
          </p:cNvPr>
          <p:cNvPicPr>
            <a:picLocks noChangeAspect="1"/>
          </p:cNvPicPr>
          <p:nvPr/>
        </p:nvPicPr>
        <p:blipFill>
          <a:blip r:embed="rId2"/>
          <a:stretch>
            <a:fillRect/>
          </a:stretch>
        </p:blipFill>
        <p:spPr>
          <a:xfrm>
            <a:off x="856891" y="1712369"/>
            <a:ext cx="4741652" cy="1837375"/>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814EC5D6-3EE7-5A28-CD73-550DF3BD4C35}"/>
              </a:ext>
            </a:extLst>
          </p:cNvPr>
          <p:cNvPicPr>
            <a:picLocks noChangeAspect="1"/>
          </p:cNvPicPr>
          <p:nvPr/>
        </p:nvPicPr>
        <p:blipFill>
          <a:blip r:embed="rId3"/>
          <a:stretch>
            <a:fillRect/>
          </a:stretch>
        </p:blipFill>
        <p:spPr>
          <a:xfrm>
            <a:off x="856891" y="4662458"/>
            <a:ext cx="4741652" cy="1961311"/>
          </a:xfrm>
          <a:prstGeom prst="rect">
            <a:avLst/>
          </a:prstGeom>
        </p:spPr>
      </p:pic>
    </p:spTree>
    <p:extLst>
      <p:ext uri="{BB962C8B-B14F-4D97-AF65-F5344CB8AC3E}">
        <p14:creationId xmlns:p14="http://schemas.microsoft.com/office/powerpoint/2010/main" val="187974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C8527-6E66-3812-1678-BC8433047F57}"/>
              </a:ext>
            </a:extLst>
          </p:cNvPr>
          <p:cNvSpPr>
            <a:spLocks noGrp="1"/>
          </p:cNvSpPr>
          <p:nvPr>
            <p:ph idx="1"/>
          </p:nvPr>
        </p:nvSpPr>
        <p:spPr>
          <a:xfrm>
            <a:off x="384445" y="428277"/>
            <a:ext cx="11433823" cy="5992650"/>
          </a:xfrm>
        </p:spPr>
        <p:txBody>
          <a:bodyPr vert="horz" lIns="91440" tIns="45720" rIns="91440" bIns="45720" rtlCol="0" anchor="t">
            <a:normAutofit/>
          </a:bodyPr>
          <a:lstStyle/>
          <a:p>
            <a:pPr marL="0" indent="0">
              <a:buNone/>
            </a:pPr>
            <a:r>
              <a:rPr lang="en-US" dirty="0">
                <a:ea typeface="+mj-lt"/>
                <a:cs typeface="+mj-lt"/>
              </a:rPr>
              <a:t>Subject: Fill the subject filed with problem short description</a:t>
            </a:r>
          </a:p>
          <a:p>
            <a:pPr marL="0" indent="0">
              <a:buNone/>
            </a:pPr>
            <a:endParaRPr lang="en-US" dirty="0">
              <a:ea typeface="+mj-lt"/>
              <a:cs typeface="+mj-lt"/>
            </a:endParaRPr>
          </a:p>
          <a:p>
            <a:pPr marL="0" indent="0">
              <a:buNone/>
            </a:pPr>
            <a:endParaRPr lang="en-US" dirty="0">
              <a:ea typeface="+mj-lt"/>
              <a:cs typeface="+mj-lt"/>
            </a:endParaRPr>
          </a:p>
          <a:p>
            <a:pPr marL="0" indent="0">
              <a:buNone/>
            </a:pPr>
            <a:endParaRPr lang="en-US" dirty="0">
              <a:ea typeface="+mj-lt"/>
              <a:cs typeface="+mj-lt"/>
            </a:endParaRPr>
          </a:p>
          <a:p>
            <a:pPr marL="0" indent="0">
              <a:buNone/>
            </a:pPr>
            <a:r>
              <a:rPr lang="en-US" dirty="0">
                <a:ea typeface="+mj-lt"/>
                <a:cs typeface="+mj-lt"/>
              </a:rPr>
              <a:t>Description: Write the detailed description about the change request </a:t>
            </a:r>
            <a:endParaRPr lang="en-US" dirty="0"/>
          </a:p>
          <a:p>
            <a:pPr marL="0" indent="0">
              <a:buNone/>
            </a:pPr>
            <a:endParaRPr lang="en-US" dirty="0">
              <a:ea typeface="+mj-lt"/>
              <a:cs typeface="+mj-lt"/>
            </a:endParaRPr>
          </a:p>
          <a:p>
            <a:pPr marL="0" indent="0">
              <a:buNone/>
            </a:pPr>
            <a:endParaRPr lang="en-US" dirty="0">
              <a:ea typeface="+mj-lt"/>
              <a:cs typeface="+mj-lt"/>
            </a:endParaRPr>
          </a:p>
          <a:p>
            <a:pPr marL="0" indent="0">
              <a:buNone/>
            </a:pPr>
            <a:endParaRPr lang="en-US" dirty="0">
              <a:ea typeface="+mj-lt"/>
              <a:cs typeface="+mj-lt"/>
            </a:endParaRPr>
          </a:p>
          <a:p>
            <a:pPr marL="0" indent="0">
              <a:buNone/>
            </a:pPr>
            <a:r>
              <a:rPr lang="en-US" dirty="0">
                <a:ea typeface="+mj-lt"/>
                <a:cs typeface="+mj-lt"/>
              </a:rPr>
              <a:t>Please fill below </a:t>
            </a:r>
            <a:r>
              <a:rPr lang="en-US" dirty="0">
                <a:solidFill>
                  <a:srgbClr val="FF0000"/>
                </a:solidFill>
                <a:ea typeface="+mj-lt"/>
                <a:cs typeface="+mj-lt"/>
              </a:rPr>
              <a:t>* </a:t>
            </a:r>
            <a:r>
              <a:rPr lang="en-US" dirty="0">
                <a:ea typeface="+mj-lt"/>
                <a:cs typeface="+mj-lt"/>
              </a:rPr>
              <a:t>fields with appropriate notes</a:t>
            </a:r>
          </a:p>
          <a:p>
            <a:pPr marL="0" indent="0">
              <a:buNone/>
            </a:pPr>
            <a:endParaRPr lang="en-US" dirty="0">
              <a:ea typeface="+mj-lt"/>
              <a:cs typeface="+mj-lt"/>
            </a:endParaRPr>
          </a:p>
        </p:txBody>
      </p:sp>
      <p:pic>
        <p:nvPicPr>
          <p:cNvPr id="4" name="Picture 4" descr="A picture containing table&#10;&#10;Description automatically generated">
            <a:extLst>
              <a:ext uri="{FF2B5EF4-FFF2-40B4-BE49-F238E27FC236}">
                <a16:creationId xmlns:a16="http://schemas.microsoft.com/office/drawing/2014/main" id="{ED1EA8F1-C3EA-44D9-19B1-513AB05041FE}"/>
              </a:ext>
            </a:extLst>
          </p:cNvPr>
          <p:cNvPicPr>
            <a:picLocks noChangeAspect="1"/>
          </p:cNvPicPr>
          <p:nvPr/>
        </p:nvPicPr>
        <p:blipFill>
          <a:blip r:embed="rId2"/>
          <a:stretch>
            <a:fillRect/>
          </a:stretch>
        </p:blipFill>
        <p:spPr>
          <a:xfrm>
            <a:off x="382438" y="981750"/>
            <a:ext cx="11441500" cy="796954"/>
          </a:xfrm>
          <a:prstGeom prst="rect">
            <a:avLst/>
          </a:prstGeom>
        </p:spPr>
      </p:pic>
      <p:pic>
        <p:nvPicPr>
          <p:cNvPr id="5" name="Picture 5" descr="Shape&#10;&#10;Description automatically generated">
            <a:extLst>
              <a:ext uri="{FF2B5EF4-FFF2-40B4-BE49-F238E27FC236}">
                <a16:creationId xmlns:a16="http://schemas.microsoft.com/office/drawing/2014/main" id="{30C2F60F-7740-7EE7-4E11-8DF015C197F0}"/>
              </a:ext>
            </a:extLst>
          </p:cNvPr>
          <p:cNvPicPr>
            <a:picLocks noChangeAspect="1"/>
          </p:cNvPicPr>
          <p:nvPr/>
        </p:nvPicPr>
        <p:blipFill>
          <a:blip r:embed="rId3"/>
          <a:stretch>
            <a:fillRect/>
          </a:stretch>
        </p:blipFill>
        <p:spPr>
          <a:xfrm>
            <a:off x="382438" y="2706922"/>
            <a:ext cx="11441501" cy="710910"/>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0B8934D7-D27F-E575-4E0E-1F60E7070A15}"/>
              </a:ext>
            </a:extLst>
          </p:cNvPr>
          <p:cNvPicPr>
            <a:picLocks noChangeAspect="1"/>
          </p:cNvPicPr>
          <p:nvPr/>
        </p:nvPicPr>
        <p:blipFill>
          <a:blip r:embed="rId4"/>
          <a:stretch>
            <a:fillRect/>
          </a:stretch>
        </p:blipFill>
        <p:spPr>
          <a:xfrm>
            <a:off x="382438" y="4251907"/>
            <a:ext cx="11441501" cy="2408602"/>
          </a:xfrm>
          <a:prstGeom prst="rect">
            <a:avLst/>
          </a:prstGeom>
        </p:spPr>
      </p:pic>
    </p:spTree>
    <p:extLst>
      <p:ext uri="{BB962C8B-B14F-4D97-AF65-F5344CB8AC3E}">
        <p14:creationId xmlns:p14="http://schemas.microsoft.com/office/powerpoint/2010/main" val="3453326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0BEB4C-29E6-C233-FC69-48D30C8613C3}"/>
              </a:ext>
            </a:extLst>
          </p:cNvPr>
          <p:cNvSpPr>
            <a:spLocks noGrp="1"/>
          </p:cNvSpPr>
          <p:nvPr>
            <p:ph idx="1"/>
          </p:nvPr>
        </p:nvSpPr>
        <p:spPr>
          <a:xfrm>
            <a:off x="384445" y="413900"/>
            <a:ext cx="11433823" cy="6035782"/>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0" name="Picture 10">
            <a:extLst>
              <a:ext uri="{FF2B5EF4-FFF2-40B4-BE49-F238E27FC236}">
                <a16:creationId xmlns:a16="http://schemas.microsoft.com/office/drawing/2014/main" id="{F4848565-473A-B2F0-1F6C-16E7C4D98274}"/>
              </a:ext>
            </a:extLst>
          </p:cNvPr>
          <p:cNvPicPr>
            <a:picLocks noChangeAspect="1"/>
          </p:cNvPicPr>
          <p:nvPr/>
        </p:nvPicPr>
        <p:blipFill>
          <a:blip r:embed="rId2"/>
          <a:stretch>
            <a:fillRect/>
          </a:stretch>
        </p:blipFill>
        <p:spPr>
          <a:xfrm>
            <a:off x="382438" y="751903"/>
            <a:ext cx="11297727" cy="1271023"/>
          </a:xfrm>
          <a:prstGeom prst="rect">
            <a:avLst/>
          </a:prstGeom>
        </p:spPr>
      </p:pic>
      <p:pic>
        <p:nvPicPr>
          <p:cNvPr id="11" name="Picture 11">
            <a:extLst>
              <a:ext uri="{FF2B5EF4-FFF2-40B4-BE49-F238E27FC236}">
                <a16:creationId xmlns:a16="http://schemas.microsoft.com/office/drawing/2014/main" id="{58882943-974F-8B68-BCB6-5F4A04511949}"/>
              </a:ext>
            </a:extLst>
          </p:cNvPr>
          <p:cNvPicPr>
            <a:picLocks noChangeAspect="1"/>
          </p:cNvPicPr>
          <p:nvPr/>
        </p:nvPicPr>
        <p:blipFill>
          <a:blip r:embed="rId3"/>
          <a:stretch>
            <a:fillRect/>
          </a:stretch>
        </p:blipFill>
        <p:spPr>
          <a:xfrm>
            <a:off x="382438" y="2625930"/>
            <a:ext cx="11297728" cy="1649271"/>
          </a:xfrm>
          <a:prstGeom prst="rect">
            <a:avLst/>
          </a:prstGeom>
        </p:spPr>
      </p:pic>
      <p:pic>
        <p:nvPicPr>
          <p:cNvPr id="12" name="Picture 12" descr="A picture containing graphical user interface&#10;&#10;Description automatically generated">
            <a:extLst>
              <a:ext uri="{FF2B5EF4-FFF2-40B4-BE49-F238E27FC236}">
                <a16:creationId xmlns:a16="http://schemas.microsoft.com/office/drawing/2014/main" id="{70E95909-2357-28B0-6037-E113D9068A41}"/>
              </a:ext>
            </a:extLst>
          </p:cNvPr>
          <p:cNvPicPr>
            <a:picLocks noChangeAspect="1"/>
          </p:cNvPicPr>
          <p:nvPr/>
        </p:nvPicPr>
        <p:blipFill>
          <a:blip r:embed="rId4"/>
          <a:stretch>
            <a:fillRect/>
          </a:stretch>
        </p:blipFill>
        <p:spPr>
          <a:xfrm>
            <a:off x="382438" y="4888772"/>
            <a:ext cx="11297727" cy="1566192"/>
          </a:xfrm>
          <a:prstGeom prst="rect">
            <a:avLst/>
          </a:prstGeom>
        </p:spPr>
      </p:pic>
      <p:sp>
        <p:nvSpPr>
          <p:cNvPr id="13" name="TextBox 12">
            <a:extLst>
              <a:ext uri="{FF2B5EF4-FFF2-40B4-BE49-F238E27FC236}">
                <a16:creationId xmlns:a16="http://schemas.microsoft.com/office/drawing/2014/main" id="{7EF40BF0-88E2-8348-1142-3A85EFE0790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33967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C2DBFB9-1AAE-D428-2A02-F1DA2DA5EB95}"/>
              </a:ext>
            </a:extLst>
          </p:cNvPr>
          <p:cNvSpPr>
            <a:spLocks noGrp="1"/>
          </p:cNvSpPr>
          <p:nvPr>
            <p:ph type="title"/>
          </p:nvPr>
        </p:nvSpPr>
        <p:spPr>
          <a:xfrm>
            <a:off x="806195" y="804672"/>
            <a:ext cx="3521359" cy="5248656"/>
          </a:xfrm>
        </p:spPr>
        <p:txBody>
          <a:bodyPr anchor="ctr">
            <a:normAutofit/>
          </a:bodyPr>
          <a:lstStyle/>
          <a:p>
            <a:pPr algn="ctr"/>
            <a:r>
              <a:rPr lang="en-US"/>
              <a:t>What is </a:t>
            </a:r>
            <a:r>
              <a:rPr lang="en-US" err="1"/>
              <a:t>Servicenow</a:t>
            </a:r>
            <a:r>
              <a:rPr lang="en-US"/>
              <a:t>?</a:t>
            </a:r>
          </a:p>
        </p:txBody>
      </p:sp>
      <p:sp>
        <p:nvSpPr>
          <p:cNvPr id="3" name="Content Placeholder 2">
            <a:extLst>
              <a:ext uri="{FF2B5EF4-FFF2-40B4-BE49-F238E27FC236}">
                <a16:creationId xmlns:a16="http://schemas.microsoft.com/office/drawing/2014/main" id="{BD075796-C809-EC77-617B-CBAD1A4EE149}"/>
              </a:ext>
            </a:extLst>
          </p:cNvPr>
          <p:cNvSpPr>
            <a:spLocks noGrp="1"/>
          </p:cNvSpPr>
          <p:nvPr>
            <p:ph idx="1"/>
          </p:nvPr>
        </p:nvSpPr>
        <p:spPr>
          <a:xfrm>
            <a:off x="4975861" y="804671"/>
            <a:ext cx="6399930" cy="5248657"/>
          </a:xfrm>
        </p:spPr>
        <p:txBody>
          <a:bodyPr vert="horz" lIns="91440" tIns="45720" rIns="91440" bIns="45720" rtlCol="0" anchor="ctr">
            <a:normAutofit/>
          </a:bodyPr>
          <a:lstStyle/>
          <a:p>
            <a:pPr marL="0" indent="0">
              <a:buNone/>
            </a:pPr>
            <a:r>
              <a:rPr lang="en-US">
                <a:ea typeface="+mj-lt"/>
                <a:cs typeface="+mj-lt"/>
              </a:rPr>
              <a:t>ServiceNow is a ticketing tool that processes and catalogs customer service requests. You can raise requests that deal with Requests, incidents, changes, problems, and other services using ServiceNow.</a:t>
            </a:r>
            <a:endParaRPr lang="en-US"/>
          </a:p>
        </p:txBody>
      </p:sp>
    </p:spTree>
    <p:extLst>
      <p:ext uri="{BB962C8B-B14F-4D97-AF65-F5344CB8AC3E}">
        <p14:creationId xmlns:p14="http://schemas.microsoft.com/office/powerpoint/2010/main" val="359807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DDE80-5FE5-897C-15BB-ABDC078CD8F9}"/>
              </a:ext>
            </a:extLst>
          </p:cNvPr>
          <p:cNvSpPr>
            <a:spLocks noGrp="1"/>
          </p:cNvSpPr>
          <p:nvPr>
            <p:ph idx="1"/>
          </p:nvPr>
        </p:nvSpPr>
        <p:spPr>
          <a:xfrm>
            <a:off x="427577" y="399522"/>
            <a:ext cx="11347559" cy="6064537"/>
          </a:xfrm>
        </p:spPr>
        <p:txBody>
          <a:bodyPr vert="horz" lIns="91440" tIns="45720" rIns="91440" bIns="45720" rtlCol="0" anchor="t">
            <a:normAutofit/>
          </a:bodyPr>
          <a:lstStyle/>
          <a:p>
            <a:r>
              <a:rPr lang="en-US" dirty="0">
                <a:ea typeface="+mj-lt"/>
                <a:cs typeface="+mj-lt"/>
              </a:rPr>
              <a:t>Fields marked with a red </a:t>
            </a:r>
            <a:r>
              <a:rPr lang="en-US" dirty="0">
                <a:solidFill>
                  <a:srgbClr val="FF0000"/>
                </a:solidFill>
                <a:ea typeface="+mj-lt"/>
                <a:cs typeface="+mj-lt"/>
              </a:rPr>
              <a:t>* </a:t>
            </a:r>
            <a:r>
              <a:rPr lang="en-US" dirty="0">
                <a:ea typeface="+mj-lt"/>
                <a:cs typeface="+mj-lt"/>
              </a:rPr>
              <a:t>are mandatory.</a:t>
            </a:r>
          </a:p>
          <a:p>
            <a:pPr>
              <a:buClr>
                <a:srgbClr val="8AD0D6"/>
              </a:buClr>
            </a:pPr>
            <a:r>
              <a:rPr lang="en-US" dirty="0">
                <a:ea typeface="+mj-lt"/>
                <a:cs typeface="+mj-lt"/>
              </a:rPr>
              <a:t>Assignment group is by default set to "Change management". When the Configuration Item (CI) is filled in, Assigned group will automatically change to the corresponding group of the CI</a:t>
            </a:r>
          </a:p>
          <a:p>
            <a:pPr>
              <a:buClr>
                <a:srgbClr val="8AD0D6"/>
              </a:buClr>
            </a:pPr>
            <a:r>
              <a:rPr lang="en-US" dirty="0">
                <a:ea typeface="+mj-lt"/>
                <a:cs typeface="+mj-lt"/>
              </a:rPr>
              <a:t>If multiple Configuration Items CIs are subject of the change they can be added in the bottom area on the tab "Affected CIs"</a:t>
            </a:r>
          </a:p>
          <a:p>
            <a:pPr>
              <a:buClr>
                <a:srgbClr val="8AD0D6"/>
              </a:buClr>
            </a:pPr>
            <a:r>
              <a:rPr lang="en-US" dirty="0">
                <a:ea typeface="+mj-lt"/>
                <a:cs typeface="+mj-lt"/>
              </a:rPr>
              <a:t>While create the change there are no change tasks created. These will be created after the change is approved.</a:t>
            </a:r>
          </a:p>
          <a:p>
            <a:pPr>
              <a:buClr>
                <a:srgbClr val="8AD0D6"/>
              </a:buClr>
            </a:pPr>
            <a:r>
              <a:rPr lang="en-US" dirty="0">
                <a:ea typeface="+mj-lt"/>
                <a:cs typeface="+mj-lt"/>
              </a:rPr>
              <a:t>If all the details are entered the change can be submitted for approval.</a:t>
            </a:r>
          </a:p>
          <a:p>
            <a:pPr>
              <a:buClr>
                <a:srgbClr val="8AD0D6"/>
              </a:buClr>
            </a:pPr>
            <a:r>
              <a:rPr lang="en-US" dirty="0">
                <a:ea typeface="+mj-lt"/>
                <a:cs typeface="+mj-lt"/>
              </a:rPr>
              <a:t>Approval of the change (Assess, Authorize)</a:t>
            </a:r>
            <a:endParaRPr lang="en-US" dirty="0"/>
          </a:p>
        </p:txBody>
      </p:sp>
    </p:spTree>
    <p:extLst>
      <p:ext uri="{BB962C8B-B14F-4D97-AF65-F5344CB8AC3E}">
        <p14:creationId xmlns:p14="http://schemas.microsoft.com/office/powerpoint/2010/main" val="3513797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3073E-1D3D-A0C3-F4EC-315D518ED634}"/>
              </a:ext>
            </a:extLst>
          </p:cNvPr>
          <p:cNvSpPr>
            <a:spLocks noGrp="1"/>
          </p:cNvSpPr>
          <p:nvPr>
            <p:ph idx="1"/>
          </p:nvPr>
        </p:nvSpPr>
        <p:spPr>
          <a:xfrm>
            <a:off x="427577" y="399522"/>
            <a:ext cx="11333181" cy="6064537"/>
          </a:xfrm>
        </p:spPr>
        <p:txBody>
          <a:bodyPr vert="horz" lIns="91440" tIns="45720" rIns="91440" bIns="45720" rtlCol="0" anchor="t">
            <a:normAutofit/>
          </a:bodyPr>
          <a:lstStyle/>
          <a:p>
            <a:pPr marL="0" indent="0">
              <a:buNone/>
            </a:pPr>
            <a:r>
              <a:rPr lang="en-US" dirty="0">
                <a:ea typeface="+mj-lt"/>
                <a:cs typeface="+mj-lt"/>
              </a:rPr>
              <a:t>ServiceNow Change request home page</a:t>
            </a:r>
            <a:endParaRPr lang="en-US">
              <a:ea typeface="+mj-lt"/>
              <a:cs typeface="+mj-lt"/>
            </a:endParaRPr>
          </a:p>
        </p:txBody>
      </p:sp>
      <p:pic>
        <p:nvPicPr>
          <p:cNvPr id="4" name="Picture 4" descr="Graphical user interface, application, email&#10;&#10;Description automatically generated">
            <a:extLst>
              <a:ext uri="{FF2B5EF4-FFF2-40B4-BE49-F238E27FC236}">
                <a16:creationId xmlns:a16="http://schemas.microsoft.com/office/drawing/2014/main" id="{7C341EE7-78F2-5607-226A-C96878C0ADFF}"/>
              </a:ext>
            </a:extLst>
          </p:cNvPr>
          <p:cNvPicPr>
            <a:picLocks noChangeAspect="1"/>
          </p:cNvPicPr>
          <p:nvPr/>
        </p:nvPicPr>
        <p:blipFill>
          <a:blip r:embed="rId2"/>
          <a:stretch>
            <a:fillRect/>
          </a:stretch>
        </p:blipFill>
        <p:spPr>
          <a:xfrm>
            <a:off x="1040526" y="872171"/>
            <a:ext cx="9906000" cy="5909993"/>
          </a:xfrm>
          <a:prstGeom prst="rect">
            <a:avLst/>
          </a:prstGeom>
        </p:spPr>
      </p:pic>
    </p:spTree>
    <p:extLst>
      <p:ext uri="{BB962C8B-B14F-4D97-AF65-F5344CB8AC3E}">
        <p14:creationId xmlns:p14="http://schemas.microsoft.com/office/powerpoint/2010/main" val="1019640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6F0259-3C9C-5933-46C9-F7C3EAC54D1E}"/>
              </a:ext>
            </a:extLst>
          </p:cNvPr>
          <p:cNvSpPr>
            <a:spLocks noGrp="1"/>
          </p:cNvSpPr>
          <p:nvPr>
            <p:ph idx="1"/>
          </p:nvPr>
        </p:nvSpPr>
        <p:spPr>
          <a:xfrm>
            <a:off x="370067" y="298881"/>
            <a:ext cx="11448201" cy="6251442"/>
          </a:xfrm>
        </p:spPr>
        <p:txBody>
          <a:bodyPr vert="horz" lIns="91440" tIns="45720" rIns="91440" bIns="45720" rtlCol="0" anchor="t">
            <a:normAutofit/>
          </a:bodyPr>
          <a:lstStyle/>
          <a:p>
            <a:pPr marL="0" indent="0">
              <a:buNone/>
            </a:pPr>
            <a:r>
              <a:rPr lang="en-US" dirty="0"/>
              <a:t>Step 4:</a:t>
            </a:r>
          </a:p>
          <a:p>
            <a:pPr marL="0" indent="0">
              <a:buNone/>
            </a:pPr>
            <a:r>
              <a:rPr lang="en-US" dirty="0">
                <a:ea typeface="+mj-lt"/>
                <a:cs typeface="+mj-lt"/>
              </a:rPr>
              <a:t>After filling the required fields click on “Submit” button.</a:t>
            </a:r>
            <a:endParaRPr lang="en-US">
              <a:ea typeface="+mj-lt"/>
              <a:cs typeface="+mj-lt"/>
            </a:endParaRPr>
          </a:p>
          <a:p>
            <a:pPr marL="0" indent="0">
              <a:buNone/>
            </a:pPr>
            <a:endParaRPr lang="en-US" dirty="0"/>
          </a:p>
          <a:p>
            <a:pPr marL="0" indent="0">
              <a:buNone/>
            </a:pPr>
            <a:r>
              <a:rPr lang="en-US" dirty="0">
                <a:ea typeface="+mj-lt"/>
                <a:cs typeface="+mj-lt"/>
              </a:rPr>
              <a:t>After submitting an email notification with ticket number and details will be delivered to the Assigned person/group.</a:t>
            </a:r>
            <a:endParaRPr lang="en-US" dirty="0"/>
          </a:p>
        </p:txBody>
      </p:sp>
    </p:spTree>
    <p:extLst>
      <p:ext uri="{BB962C8B-B14F-4D97-AF65-F5344CB8AC3E}">
        <p14:creationId xmlns:p14="http://schemas.microsoft.com/office/powerpoint/2010/main" val="218549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D62F2EA-D72F-89C5-C358-7A7201ACE987}"/>
              </a:ext>
            </a:extLst>
          </p:cNvPr>
          <p:cNvSpPr>
            <a:spLocks noGrp="1"/>
          </p:cNvSpPr>
          <p:nvPr>
            <p:ph type="title"/>
          </p:nvPr>
        </p:nvSpPr>
        <p:spPr>
          <a:xfrm>
            <a:off x="648930" y="629267"/>
            <a:ext cx="9252154" cy="1016654"/>
          </a:xfrm>
        </p:spPr>
        <p:txBody>
          <a:bodyPr>
            <a:normAutofit/>
          </a:bodyPr>
          <a:lstStyle/>
          <a:p>
            <a:r>
              <a:rPr lang="en-US">
                <a:solidFill>
                  <a:srgbClr val="EBEBEB"/>
                </a:solidFill>
              </a:rPr>
              <a:t>Types of tickets in Servicenow:</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5670420D-300F-4BD8-BBD1-F071796275EF}"/>
              </a:ext>
            </a:extLst>
          </p:cNvPr>
          <p:cNvGraphicFramePr>
            <a:graphicFrameLocks noGrp="1"/>
          </p:cNvGraphicFramePr>
          <p:nvPr>
            <p:ph idx="1"/>
            <p:extLst>
              <p:ext uri="{D42A27DB-BD31-4B8C-83A1-F6EECF244321}">
                <p14:modId xmlns:p14="http://schemas.microsoft.com/office/powerpoint/2010/main" val="46862861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098319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F9A04-E676-FB88-478A-DE7A95303C61}"/>
              </a:ext>
            </a:extLst>
          </p:cNvPr>
          <p:cNvSpPr>
            <a:spLocks noGrp="1"/>
          </p:cNvSpPr>
          <p:nvPr>
            <p:ph idx="1"/>
          </p:nvPr>
        </p:nvSpPr>
        <p:spPr>
          <a:xfrm>
            <a:off x="485086" y="572051"/>
            <a:ext cx="11218163" cy="5676348"/>
          </a:xfrm>
        </p:spPr>
        <p:txBody>
          <a:bodyPr vert="horz" lIns="91440" tIns="45720" rIns="91440" bIns="45720" rtlCol="0" anchor="t">
            <a:normAutofit/>
          </a:bodyPr>
          <a:lstStyle/>
          <a:p>
            <a:pPr marL="0" indent="0">
              <a:buNone/>
            </a:pPr>
            <a:r>
              <a:rPr lang="en-US" b="1" dirty="0"/>
              <a:t>RITM (or) Simple Request:</a:t>
            </a:r>
          </a:p>
          <a:p>
            <a:pPr marL="0" indent="0">
              <a:buNone/>
            </a:pPr>
            <a:endParaRPr lang="en-US"/>
          </a:p>
          <a:p>
            <a:r>
              <a:rPr lang="en-US" dirty="0">
                <a:ea typeface="+mj-lt"/>
                <a:cs typeface="+mj-lt"/>
              </a:rPr>
              <a:t>Request Items (RITMs) contain the actual form the customer submitted and links to one or more tasks required for fulfillment. RITMs can be assigned to a fulfillment group, not an individual. Fulfillers will rarely need to interact with a RITM, but do have the ability to add comments and work notes if applicable.</a:t>
            </a:r>
          </a:p>
          <a:p>
            <a:pPr marL="0" indent="0">
              <a:buNone/>
            </a:pPr>
            <a:endParaRPr lang="en-US"/>
          </a:p>
          <a:p>
            <a:r>
              <a:rPr lang="en-US" dirty="0">
                <a:ea typeface="+mj-lt"/>
                <a:cs typeface="+mj-lt"/>
              </a:rPr>
              <a:t>Status changes should be updated at the task level, not the RITM. RITMS should never be manually moved to a different Request. RITMS cannot be manually closed - they will automatically close when all associated Tasks are completed.</a:t>
            </a:r>
            <a:endParaRPr lang="en-US" dirty="0"/>
          </a:p>
        </p:txBody>
      </p:sp>
    </p:spTree>
    <p:extLst>
      <p:ext uri="{BB962C8B-B14F-4D97-AF65-F5344CB8AC3E}">
        <p14:creationId xmlns:p14="http://schemas.microsoft.com/office/powerpoint/2010/main" val="3926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1FABE-A935-C266-76D2-B8A8CE7B2D57}"/>
              </a:ext>
            </a:extLst>
          </p:cNvPr>
          <p:cNvSpPr>
            <a:spLocks noGrp="1"/>
          </p:cNvSpPr>
          <p:nvPr>
            <p:ph idx="1"/>
          </p:nvPr>
        </p:nvSpPr>
        <p:spPr>
          <a:xfrm>
            <a:off x="542596" y="687069"/>
            <a:ext cx="11117521" cy="5575707"/>
          </a:xfrm>
        </p:spPr>
        <p:txBody>
          <a:bodyPr vert="horz" lIns="91440" tIns="45720" rIns="91440" bIns="45720" rtlCol="0" anchor="t">
            <a:normAutofit/>
          </a:bodyPr>
          <a:lstStyle/>
          <a:p>
            <a:pPr marL="0" indent="0">
              <a:buNone/>
            </a:pPr>
            <a:r>
              <a:rPr lang="en-US" b="1"/>
              <a:t>Steps to create an RITM:</a:t>
            </a:r>
          </a:p>
          <a:p>
            <a:pPr marL="0" indent="0">
              <a:buNone/>
            </a:pPr>
            <a:endParaRPr lang="en-US"/>
          </a:p>
          <a:p>
            <a:pPr marL="0" indent="0">
              <a:buNone/>
            </a:pPr>
            <a:r>
              <a:rPr lang="en-US" b="1"/>
              <a:t>Step 1: </a:t>
            </a:r>
          </a:p>
          <a:p>
            <a:pPr marL="0" indent="0">
              <a:buNone/>
            </a:pPr>
            <a:endParaRPr lang="en-US"/>
          </a:p>
          <a:p>
            <a:pPr marL="0" indent="0">
              <a:buNone/>
            </a:pPr>
            <a:r>
              <a:rPr lang="en-US"/>
              <a:t>Service now URL: </a:t>
            </a:r>
            <a:r>
              <a:rPr lang="en-US">
                <a:ea typeface="+mj-lt"/>
                <a:cs typeface="+mj-lt"/>
                <a:hlinkClick r:id="rId2"/>
              </a:rPr>
              <a:t>https://wabtecprod.service-now.com/</a:t>
            </a:r>
            <a:endParaRPr lang="en-US">
              <a:ea typeface="+mj-lt"/>
              <a:cs typeface="+mj-lt"/>
            </a:endParaRPr>
          </a:p>
          <a:p>
            <a:pPr marL="0" indent="0">
              <a:buNone/>
            </a:pPr>
            <a:endParaRPr lang="en-US"/>
          </a:p>
          <a:p>
            <a:pPr marL="0" indent="0">
              <a:buNone/>
            </a:pPr>
            <a:r>
              <a:rPr lang="en-US"/>
              <a:t>Open above URL, once it is opened you can find a panel</a:t>
            </a:r>
          </a:p>
          <a:p>
            <a:pPr marL="0" indent="0">
              <a:buNone/>
            </a:pPr>
            <a:r>
              <a:rPr lang="en-US"/>
              <a:t>to the left side, as seen in this picture</a:t>
            </a:r>
          </a:p>
          <a:p>
            <a:pPr marL="0" indent="0">
              <a:buNone/>
            </a:pPr>
            <a:endParaRPr lang="en-US"/>
          </a:p>
          <a:p>
            <a:pPr marL="0" indent="0">
              <a:buNone/>
            </a:pPr>
            <a:r>
              <a:rPr lang="en-US"/>
              <a:t>Click on service catalog button</a:t>
            </a:r>
          </a:p>
          <a:p>
            <a:pPr marL="0" indent="0">
              <a:buNone/>
            </a:pPr>
            <a:endParaRPr lang="en-US"/>
          </a:p>
        </p:txBody>
      </p:sp>
      <p:pic>
        <p:nvPicPr>
          <p:cNvPr id="6" name="Picture 6" descr="Graphical user interface, application&#10;&#10;Description automatically generated">
            <a:extLst>
              <a:ext uri="{FF2B5EF4-FFF2-40B4-BE49-F238E27FC236}">
                <a16:creationId xmlns:a16="http://schemas.microsoft.com/office/drawing/2014/main" id="{30636633-917D-99F3-7DE3-4711848BA946}"/>
              </a:ext>
            </a:extLst>
          </p:cNvPr>
          <p:cNvPicPr>
            <a:picLocks noChangeAspect="1"/>
          </p:cNvPicPr>
          <p:nvPr/>
        </p:nvPicPr>
        <p:blipFill>
          <a:blip r:embed="rId3"/>
          <a:stretch>
            <a:fillRect/>
          </a:stretch>
        </p:blipFill>
        <p:spPr>
          <a:xfrm>
            <a:off x="8606509" y="681487"/>
            <a:ext cx="2987172" cy="5566912"/>
          </a:xfrm>
          <a:prstGeom prst="rect">
            <a:avLst/>
          </a:prstGeom>
        </p:spPr>
      </p:pic>
    </p:spTree>
    <p:extLst>
      <p:ext uri="{BB962C8B-B14F-4D97-AF65-F5344CB8AC3E}">
        <p14:creationId xmlns:p14="http://schemas.microsoft.com/office/powerpoint/2010/main" val="243625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FB21F-F16C-9A27-94AF-BB51ED415798}"/>
              </a:ext>
            </a:extLst>
          </p:cNvPr>
          <p:cNvSpPr>
            <a:spLocks noGrp="1"/>
          </p:cNvSpPr>
          <p:nvPr>
            <p:ph idx="1"/>
          </p:nvPr>
        </p:nvSpPr>
        <p:spPr>
          <a:xfrm>
            <a:off x="571350" y="615183"/>
            <a:ext cx="11045635" cy="5820121"/>
          </a:xfrm>
        </p:spPr>
        <p:txBody>
          <a:bodyPr vert="horz" lIns="91440" tIns="45720" rIns="91440" bIns="45720" rtlCol="0" anchor="t">
            <a:normAutofit/>
          </a:bodyPr>
          <a:lstStyle/>
          <a:p>
            <a:pPr marL="0" indent="0">
              <a:buNone/>
            </a:pPr>
            <a:r>
              <a:rPr lang="en-US" b="1"/>
              <a:t>Step 2:</a:t>
            </a:r>
          </a:p>
          <a:p>
            <a:pPr marL="0" indent="0">
              <a:buNone/>
            </a:pPr>
            <a:r>
              <a:rPr lang="en-US"/>
              <a:t>Once we click on Service catalog button, we will be redirecting to another page, where we need to select what type of request we want to send.</a:t>
            </a:r>
          </a:p>
          <a:p>
            <a:pPr marL="0" indent="0">
              <a:buNone/>
            </a:pPr>
            <a:endParaRPr lang="en-US"/>
          </a:p>
          <a:p>
            <a:pPr marL="0" indent="0">
              <a:buNone/>
            </a:pPr>
            <a:r>
              <a:rPr lang="en-US"/>
              <a:t>Click on Request something or Simple Request (No approvals), based on your choice. For now, we are going with Simple request (No Approvals)</a:t>
            </a:r>
          </a:p>
          <a:p>
            <a:pPr marL="0" indent="0">
              <a:buNone/>
            </a:pPr>
            <a:endParaRPr lang="en-US"/>
          </a:p>
          <a:p>
            <a:pPr marL="0" indent="0">
              <a:buNone/>
            </a:pPr>
            <a:endParaRPr lang="en-US"/>
          </a:p>
          <a:p>
            <a:pPr marL="0" indent="0">
              <a:buNone/>
            </a:pP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7BB0511E-8BE4-E8C0-4A66-76B14AFD4189}"/>
              </a:ext>
            </a:extLst>
          </p:cNvPr>
          <p:cNvPicPr>
            <a:picLocks noChangeAspect="1"/>
          </p:cNvPicPr>
          <p:nvPr/>
        </p:nvPicPr>
        <p:blipFill>
          <a:blip r:embed="rId2"/>
          <a:stretch>
            <a:fillRect/>
          </a:stretch>
        </p:blipFill>
        <p:spPr>
          <a:xfrm>
            <a:off x="2438400" y="3181685"/>
            <a:ext cx="7775275" cy="3053800"/>
          </a:xfrm>
          <a:prstGeom prst="rect">
            <a:avLst/>
          </a:prstGeom>
        </p:spPr>
      </p:pic>
    </p:spTree>
    <p:extLst>
      <p:ext uri="{BB962C8B-B14F-4D97-AF65-F5344CB8AC3E}">
        <p14:creationId xmlns:p14="http://schemas.microsoft.com/office/powerpoint/2010/main" val="67596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785CF-FE5A-3086-021A-1BF324C872E5}"/>
              </a:ext>
            </a:extLst>
          </p:cNvPr>
          <p:cNvSpPr>
            <a:spLocks noGrp="1"/>
          </p:cNvSpPr>
          <p:nvPr>
            <p:ph idx="1"/>
          </p:nvPr>
        </p:nvSpPr>
        <p:spPr>
          <a:xfrm>
            <a:off x="643237" y="615183"/>
            <a:ext cx="10916238" cy="5618839"/>
          </a:xfrm>
        </p:spPr>
        <p:txBody>
          <a:bodyPr vert="horz" lIns="91440" tIns="45720" rIns="91440" bIns="45720" rtlCol="0" anchor="t">
            <a:normAutofit/>
          </a:bodyPr>
          <a:lstStyle/>
          <a:p>
            <a:pPr marL="0" indent="0">
              <a:buNone/>
            </a:pPr>
            <a:r>
              <a:rPr lang="en-US" b="1" dirty="0"/>
              <a:t>Step 3:</a:t>
            </a:r>
          </a:p>
          <a:p>
            <a:pPr marL="0" indent="0">
              <a:buNone/>
            </a:pPr>
            <a:r>
              <a:rPr lang="en-US" dirty="0"/>
              <a:t>After clicking on Simple Request, We will be redirecting to a page as below</a:t>
            </a:r>
          </a:p>
          <a:p>
            <a:pPr marL="0" indent="0">
              <a:buNone/>
            </a:pPr>
            <a:endParaRPr lang="en-US"/>
          </a:p>
          <a:p>
            <a:pPr marL="0" indent="0">
              <a:buNone/>
            </a:pPr>
            <a:endParaRPr lang="en-US"/>
          </a:p>
        </p:txBody>
      </p:sp>
      <p:pic>
        <p:nvPicPr>
          <p:cNvPr id="6" name="Picture 6" descr="Graphical user interface, application&#10;&#10;Description automatically generated">
            <a:extLst>
              <a:ext uri="{FF2B5EF4-FFF2-40B4-BE49-F238E27FC236}">
                <a16:creationId xmlns:a16="http://schemas.microsoft.com/office/drawing/2014/main" id="{27A8AD6C-0FB9-B685-CC31-1C09F28B664A}"/>
              </a:ext>
            </a:extLst>
          </p:cNvPr>
          <p:cNvPicPr>
            <a:picLocks noChangeAspect="1"/>
          </p:cNvPicPr>
          <p:nvPr/>
        </p:nvPicPr>
        <p:blipFill>
          <a:blip r:embed="rId2"/>
          <a:stretch>
            <a:fillRect/>
          </a:stretch>
        </p:blipFill>
        <p:spPr>
          <a:xfrm>
            <a:off x="641231" y="1616219"/>
            <a:ext cx="10923916" cy="4603223"/>
          </a:xfrm>
          <a:prstGeom prst="rect">
            <a:avLst/>
          </a:prstGeom>
        </p:spPr>
      </p:pic>
    </p:spTree>
    <p:extLst>
      <p:ext uri="{BB962C8B-B14F-4D97-AF65-F5344CB8AC3E}">
        <p14:creationId xmlns:p14="http://schemas.microsoft.com/office/powerpoint/2010/main" val="336543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36A52D-5C24-9BF2-2973-2DF17EAE1B57}"/>
              </a:ext>
            </a:extLst>
          </p:cNvPr>
          <p:cNvSpPr>
            <a:spLocks noGrp="1"/>
          </p:cNvSpPr>
          <p:nvPr>
            <p:ph idx="1"/>
          </p:nvPr>
        </p:nvSpPr>
        <p:spPr>
          <a:xfrm>
            <a:off x="556973" y="615183"/>
            <a:ext cx="11074389" cy="5647593"/>
          </a:xfrm>
        </p:spPr>
        <p:txBody>
          <a:bodyPr vert="horz" lIns="91440" tIns="45720" rIns="91440" bIns="45720" rtlCol="0" anchor="t">
            <a:normAutofit/>
          </a:bodyPr>
          <a:lstStyle/>
          <a:p>
            <a:r>
              <a:rPr lang="en-US"/>
              <a:t>In the Requested for field, by default it will take your name. You can also request for another person's by just typing their name</a:t>
            </a:r>
          </a:p>
          <a:p>
            <a:pPr>
              <a:buClr>
                <a:srgbClr val="8AD0D6"/>
              </a:buClr>
            </a:pPr>
            <a:r>
              <a:rPr lang="en-US"/>
              <a:t>In the Short Description field, you need to add description for which the ticket is raised for</a:t>
            </a:r>
          </a:p>
          <a:p>
            <a:pPr>
              <a:buClr>
                <a:srgbClr val="8AD0D6"/>
              </a:buClr>
            </a:pPr>
            <a:r>
              <a:rPr lang="en-US"/>
              <a:t>In the Assignment group filed, assign it to the relevant group who will work on your request or click on the search icon beside the Assignment Group field, which can help us to look up for all the available groups.</a:t>
            </a:r>
          </a:p>
          <a:p>
            <a:pPr>
              <a:buClr>
                <a:srgbClr val="8AD0D6"/>
              </a:buClr>
            </a:pPr>
            <a:r>
              <a:rPr lang="en-US"/>
              <a:t>Once after filling all these fields, click on Order Now button. With that this particular request will be raised to the relevant team.</a:t>
            </a:r>
          </a:p>
          <a:p>
            <a:pPr>
              <a:buClr>
                <a:srgbClr val="8AD0D6"/>
              </a:buClr>
            </a:pPr>
            <a:endParaRPr lang="en-US"/>
          </a:p>
          <a:p>
            <a:pPr>
              <a:buClr>
                <a:srgbClr val="8AD0D6"/>
              </a:buClr>
            </a:pPr>
            <a:endParaRPr lang="en-US"/>
          </a:p>
        </p:txBody>
      </p:sp>
    </p:spTree>
    <p:extLst>
      <p:ext uri="{BB962C8B-B14F-4D97-AF65-F5344CB8AC3E}">
        <p14:creationId xmlns:p14="http://schemas.microsoft.com/office/powerpoint/2010/main" val="374456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323F7-5F69-AE9A-DBAD-5E1894F5B41C}"/>
              </a:ext>
            </a:extLst>
          </p:cNvPr>
          <p:cNvSpPr>
            <a:spLocks noGrp="1"/>
          </p:cNvSpPr>
          <p:nvPr>
            <p:ph idx="1"/>
          </p:nvPr>
        </p:nvSpPr>
        <p:spPr>
          <a:xfrm>
            <a:off x="556973" y="615183"/>
            <a:ext cx="11074389" cy="5618839"/>
          </a:xfrm>
        </p:spPr>
        <p:txBody>
          <a:bodyPr vert="horz" lIns="91440" tIns="45720" rIns="91440" bIns="45720" rtlCol="0" anchor="t">
            <a:normAutofit/>
          </a:bodyPr>
          <a:lstStyle/>
          <a:p>
            <a:pPr marL="0" indent="0">
              <a:buNone/>
            </a:pPr>
            <a:r>
              <a:rPr lang="en-US" b="1" dirty="0"/>
              <a:t>Incident:</a:t>
            </a:r>
          </a:p>
          <a:p>
            <a:pPr marL="0" indent="0">
              <a:buNone/>
            </a:pPr>
            <a:r>
              <a:rPr lang="en-US" dirty="0">
                <a:ea typeface="+mj-lt"/>
                <a:cs typeface="+mj-lt"/>
              </a:rPr>
              <a:t>An unplanned interruption to a service or reduction in the quality of service. Failure of a configuration item that has not yet affected service is also an incident.</a:t>
            </a:r>
          </a:p>
          <a:p>
            <a:pPr marL="0" indent="0">
              <a:buNone/>
            </a:pPr>
            <a:endParaRPr lang="en-US" dirty="0"/>
          </a:p>
          <a:p>
            <a:pPr marL="0" indent="0">
              <a:buNone/>
            </a:pPr>
            <a:r>
              <a:rPr lang="en-US" dirty="0"/>
              <a:t>Steps to raise an Incident:</a:t>
            </a:r>
          </a:p>
          <a:p>
            <a:pPr marL="0" indent="0">
              <a:buNone/>
            </a:pPr>
            <a:endParaRPr lang="en-US" dirty="0"/>
          </a:p>
          <a:p>
            <a:pPr marL="0" indent="0">
              <a:buNone/>
            </a:pPr>
            <a:r>
              <a:rPr lang="en-US" b="1" dirty="0"/>
              <a:t>Step 1:</a:t>
            </a:r>
          </a:p>
          <a:p>
            <a:pPr marL="0" indent="0">
              <a:buNone/>
            </a:pPr>
            <a:endParaRPr lang="en-US" dirty="0">
              <a:ea typeface="+mj-lt"/>
              <a:cs typeface="+mj-lt"/>
            </a:endParaRPr>
          </a:p>
          <a:p>
            <a:pPr marL="0" indent="0">
              <a:buNone/>
            </a:pPr>
            <a:r>
              <a:rPr lang="en-US" dirty="0">
                <a:ea typeface="+mj-lt"/>
                <a:cs typeface="+mj-lt"/>
              </a:rPr>
              <a:t>Service now URL: </a:t>
            </a:r>
            <a:r>
              <a:rPr lang="en-US" dirty="0">
                <a:hlinkClick r:id="rId2"/>
              </a:rPr>
              <a:t>https://wabtecprod.service-now.com/</a:t>
            </a:r>
            <a:endParaRPr lang="en-US" dirty="0">
              <a:ea typeface="+mj-lt"/>
              <a:cs typeface="+mj-lt"/>
            </a:endParaRPr>
          </a:p>
          <a:p>
            <a:pPr marL="0" indent="0">
              <a:buNone/>
            </a:pPr>
            <a:endParaRPr lang="en-US" dirty="0">
              <a:ea typeface="+mj-lt"/>
              <a:cs typeface="+mj-lt"/>
            </a:endParaRPr>
          </a:p>
          <a:p>
            <a:pPr marL="0" indent="0">
              <a:buNone/>
            </a:pPr>
            <a:r>
              <a:rPr lang="en-US" dirty="0">
                <a:ea typeface="+mj-lt"/>
                <a:cs typeface="+mj-lt"/>
              </a:rPr>
              <a:t>Open above URL, once it is opened you can find a panel to the left side, with a search bar on the top.</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33234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Ion</vt:lpstr>
      <vt:lpstr>Service Now</vt:lpstr>
      <vt:lpstr>What is Servicenow?</vt:lpstr>
      <vt:lpstr>Types of tickets in Servicenow: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263</cp:revision>
  <dcterms:created xsi:type="dcterms:W3CDTF">2022-07-06T13:20:21Z</dcterms:created>
  <dcterms:modified xsi:type="dcterms:W3CDTF">2022-07-06T17:16:30Z</dcterms:modified>
</cp:coreProperties>
</file>