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9EC173-6D36-3099-2113-EC653D61326D}" v="59" dt="2022-07-10T11:41:31.982"/>
    <p1510:client id="{52FDB461-EBBA-4D9F-9E99-1DF888E44B93}" v="15" dt="2022-07-11T12:02:19.954"/>
    <p1510:client id="{7544CFE5-58F6-16A9-C921-ED3E5E9648AA}" v="6" dt="2022-07-10T17:37:47.288"/>
    <p1510:client id="{9E27561F-CA5D-44C7-9839-621DB9FA69E7}" v="1" dt="2022-07-11T11:34:53.218"/>
    <p1510:client id="{B0589323-68B3-A32B-DCFD-1D471CF3ACDC}" v="11" dt="2022-07-11T11:30:58.236"/>
    <p1510:client id="{DAC1A939-44C6-3AD5-9250-0B924FF6FCD3}" v="112" dt="2022-07-10T12:19:38.1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 A, Nikhil (Contingent Worker)" userId="S::nikhil.pa@wabtec.com::f1f698ac-0278-42c2-9a49-3ebe4f7575a8" providerId="AD" clId="Web-{DAC1A939-44C6-3AD5-9250-0B924FF6FCD3}"/>
    <pc:docChg chg="modSld">
      <pc:chgData name="P A, Nikhil (Contingent Worker)" userId="S::nikhil.pa@wabtec.com::f1f698ac-0278-42c2-9a49-3ebe4f7575a8" providerId="AD" clId="Web-{DAC1A939-44C6-3AD5-9250-0B924FF6FCD3}" dt="2022-07-10T12:19:38.183" v="111" actId="20577"/>
      <pc:docMkLst>
        <pc:docMk/>
      </pc:docMkLst>
      <pc:sldChg chg="modSp">
        <pc:chgData name="P A, Nikhil (Contingent Worker)" userId="S::nikhil.pa@wabtec.com::f1f698ac-0278-42c2-9a49-3ebe4f7575a8" providerId="AD" clId="Web-{DAC1A939-44C6-3AD5-9250-0B924FF6FCD3}" dt="2022-07-10T11:44:16.669" v="1" actId="1076"/>
        <pc:sldMkLst>
          <pc:docMk/>
          <pc:sldMk cId="811807105" sldId="257"/>
        </pc:sldMkLst>
        <pc:spChg chg="mod">
          <ac:chgData name="P A, Nikhil (Contingent Worker)" userId="S::nikhil.pa@wabtec.com::f1f698ac-0278-42c2-9a49-3ebe4f7575a8" providerId="AD" clId="Web-{DAC1A939-44C6-3AD5-9250-0B924FF6FCD3}" dt="2022-07-10T11:44:16.669" v="1" actId="1076"/>
          <ac:spMkLst>
            <pc:docMk/>
            <pc:sldMk cId="811807105" sldId="257"/>
            <ac:spMk id="3" creationId="{1E1333EC-FA3F-08A7-3579-19B8BC509FA2}"/>
          </ac:spMkLst>
        </pc:spChg>
      </pc:sldChg>
      <pc:sldChg chg="modSp">
        <pc:chgData name="P A, Nikhil (Contingent Worker)" userId="S::nikhil.pa@wabtec.com::f1f698ac-0278-42c2-9a49-3ebe4f7575a8" providerId="AD" clId="Web-{DAC1A939-44C6-3AD5-9250-0B924FF6FCD3}" dt="2022-07-10T12:19:38.183" v="111" actId="20577"/>
        <pc:sldMkLst>
          <pc:docMk/>
          <pc:sldMk cId="3149352035" sldId="260"/>
        </pc:sldMkLst>
        <pc:spChg chg="mod">
          <ac:chgData name="P A, Nikhil (Contingent Worker)" userId="S::nikhil.pa@wabtec.com::f1f698ac-0278-42c2-9a49-3ebe4f7575a8" providerId="AD" clId="Web-{DAC1A939-44C6-3AD5-9250-0B924FF6FCD3}" dt="2022-07-10T12:19:38.183" v="111" actId="20577"/>
          <ac:spMkLst>
            <pc:docMk/>
            <pc:sldMk cId="3149352035" sldId="260"/>
            <ac:spMk id="3" creationId="{84558944-D353-1013-D06A-817F94F1BDAF}"/>
          </ac:spMkLst>
        </pc:spChg>
      </pc:sldChg>
    </pc:docChg>
  </pc:docChgLst>
  <pc:docChgLst>
    <pc:chgData name="P A, Nikhil (Contingent Worker)" userId="S::nikhil.pa@wabtec.com::f1f698ac-0278-42c2-9a49-3ebe4f7575a8" providerId="AD" clId="Web-{52FDB461-EBBA-4D9F-9E99-1DF888E44B93}"/>
    <pc:docChg chg="modSld">
      <pc:chgData name="P A, Nikhil (Contingent Worker)" userId="S::nikhil.pa@wabtec.com::f1f698ac-0278-42c2-9a49-3ebe4f7575a8" providerId="AD" clId="Web-{52FDB461-EBBA-4D9F-9E99-1DF888E44B93}" dt="2022-07-11T12:02:19.407" v="12" actId="20577"/>
      <pc:docMkLst>
        <pc:docMk/>
      </pc:docMkLst>
      <pc:sldChg chg="modSp">
        <pc:chgData name="P A, Nikhil (Contingent Worker)" userId="S::nikhil.pa@wabtec.com::f1f698ac-0278-42c2-9a49-3ebe4f7575a8" providerId="AD" clId="Web-{52FDB461-EBBA-4D9F-9E99-1DF888E44B93}" dt="2022-07-11T12:02:19.407" v="12" actId="20577"/>
        <pc:sldMkLst>
          <pc:docMk/>
          <pc:sldMk cId="109857222" sldId="256"/>
        </pc:sldMkLst>
        <pc:spChg chg="mod">
          <ac:chgData name="P A, Nikhil (Contingent Worker)" userId="S::nikhil.pa@wabtec.com::f1f698ac-0278-42c2-9a49-3ebe4f7575a8" providerId="AD" clId="Web-{52FDB461-EBBA-4D9F-9E99-1DF888E44B93}" dt="2022-07-11T12:02:19.407" v="12" actId="20577"/>
          <ac:spMkLst>
            <pc:docMk/>
            <pc:sldMk cId="109857222" sldId="256"/>
            <ac:spMk id="3" creationId="{00000000-0000-0000-0000-000000000000}"/>
          </ac:spMkLst>
        </pc:spChg>
      </pc:sldChg>
    </pc:docChg>
  </pc:docChgLst>
  <pc:docChgLst>
    <pc:chgData name="P A, Nikhil (Contingent Worker)" userId="S::nikhil.pa@wabtec.com::f1f698ac-0278-42c2-9a49-3ebe4f7575a8" providerId="AD" clId="Web-{B0589323-68B3-A32B-DCFD-1D471CF3ACDC}"/>
    <pc:docChg chg="modSld">
      <pc:chgData name="P A, Nikhil (Contingent Worker)" userId="S::nikhil.pa@wabtec.com::f1f698ac-0278-42c2-9a49-3ebe4f7575a8" providerId="AD" clId="Web-{B0589323-68B3-A32B-DCFD-1D471CF3ACDC}" dt="2022-07-11T11:30:58.236" v="19" actId="20577"/>
      <pc:docMkLst>
        <pc:docMk/>
      </pc:docMkLst>
      <pc:sldChg chg="addSp modSp mod setBg">
        <pc:chgData name="P A, Nikhil (Contingent Worker)" userId="S::nikhil.pa@wabtec.com::f1f698ac-0278-42c2-9a49-3ebe4f7575a8" providerId="AD" clId="Web-{B0589323-68B3-A32B-DCFD-1D471CF3ACDC}" dt="2022-07-11T11:30:58.236" v="19" actId="20577"/>
        <pc:sldMkLst>
          <pc:docMk/>
          <pc:sldMk cId="109857222" sldId="256"/>
        </pc:sldMkLst>
        <pc:spChg chg="mod">
          <ac:chgData name="P A, Nikhil (Contingent Worker)" userId="S::nikhil.pa@wabtec.com::f1f698ac-0278-42c2-9a49-3ebe4f7575a8" providerId="AD" clId="Web-{B0589323-68B3-A32B-DCFD-1D471CF3ACDC}" dt="2022-07-11T11:27:50.845" v="0"/>
          <ac:spMkLst>
            <pc:docMk/>
            <pc:sldMk cId="109857222" sldId="256"/>
            <ac:spMk id="2" creationId="{00000000-0000-0000-0000-000000000000}"/>
          </ac:spMkLst>
        </pc:spChg>
        <pc:spChg chg="mod">
          <ac:chgData name="P A, Nikhil (Contingent Worker)" userId="S::nikhil.pa@wabtec.com::f1f698ac-0278-42c2-9a49-3ebe4f7575a8" providerId="AD" clId="Web-{B0589323-68B3-A32B-DCFD-1D471CF3ACDC}" dt="2022-07-11T11:30:58.236" v="19" actId="20577"/>
          <ac:spMkLst>
            <pc:docMk/>
            <pc:sldMk cId="109857222" sldId="256"/>
            <ac:spMk id="3" creationId="{00000000-0000-0000-0000-000000000000}"/>
          </ac:spMkLst>
        </pc:spChg>
        <pc:spChg chg="add">
          <ac:chgData name="P A, Nikhil (Contingent Worker)" userId="S::nikhil.pa@wabtec.com::f1f698ac-0278-42c2-9a49-3ebe4f7575a8" providerId="AD" clId="Web-{B0589323-68B3-A32B-DCFD-1D471CF3ACDC}" dt="2022-07-11T11:27:50.845" v="0"/>
          <ac:spMkLst>
            <pc:docMk/>
            <pc:sldMk cId="109857222" sldId="256"/>
            <ac:spMk id="8" creationId="{907EF6B7-1338-4443-8C46-6A318D952DFD}"/>
          </ac:spMkLst>
        </pc:spChg>
        <pc:spChg chg="add">
          <ac:chgData name="P A, Nikhil (Contingent Worker)" userId="S::nikhil.pa@wabtec.com::f1f698ac-0278-42c2-9a49-3ebe4f7575a8" providerId="AD" clId="Web-{B0589323-68B3-A32B-DCFD-1D471CF3ACDC}" dt="2022-07-11T11:27:50.845" v="0"/>
          <ac:spMkLst>
            <pc:docMk/>
            <pc:sldMk cId="109857222" sldId="256"/>
            <ac:spMk id="10" creationId="{DAAE4CDD-124C-4DCF-9584-B6033B545DD5}"/>
          </ac:spMkLst>
        </pc:spChg>
        <pc:spChg chg="add">
          <ac:chgData name="P A, Nikhil (Contingent Worker)" userId="S::nikhil.pa@wabtec.com::f1f698ac-0278-42c2-9a49-3ebe4f7575a8" providerId="AD" clId="Web-{B0589323-68B3-A32B-DCFD-1D471CF3ACDC}" dt="2022-07-11T11:27:50.845" v="0"/>
          <ac:spMkLst>
            <pc:docMk/>
            <pc:sldMk cId="109857222" sldId="256"/>
            <ac:spMk id="12" creationId="{081E4A58-353D-44AE-B2FC-2A74E2E400F7}"/>
          </ac:spMkLst>
        </pc:spChg>
      </pc:sldChg>
      <pc:sldChg chg="addSp modSp mod setBg">
        <pc:chgData name="P A, Nikhil (Contingent Worker)" userId="S::nikhil.pa@wabtec.com::f1f698ac-0278-42c2-9a49-3ebe4f7575a8" providerId="AD" clId="Web-{B0589323-68B3-A32B-DCFD-1D471CF3ACDC}" dt="2022-07-11T11:27:59.377" v="1"/>
        <pc:sldMkLst>
          <pc:docMk/>
          <pc:sldMk cId="811807105" sldId="257"/>
        </pc:sldMkLst>
        <pc:spChg chg="mod">
          <ac:chgData name="P A, Nikhil (Contingent Worker)" userId="S::nikhil.pa@wabtec.com::f1f698ac-0278-42c2-9a49-3ebe4f7575a8" providerId="AD" clId="Web-{B0589323-68B3-A32B-DCFD-1D471CF3ACDC}" dt="2022-07-11T11:27:59.377" v="1"/>
          <ac:spMkLst>
            <pc:docMk/>
            <pc:sldMk cId="811807105" sldId="257"/>
            <ac:spMk id="2" creationId="{2F257CBB-393B-7981-4D85-B05A9074F103}"/>
          </ac:spMkLst>
        </pc:spChg>
        <pc:spChg chg="mod">
          <ac:chgData name="P A, Nikhil (Contingent Worker)" userId="S::nikhil.pa@wabtec.com::f1f698ac-0278-42c2-9a49-3ebe4f7575a8" providerId="AD" clId="Web-{B0589323-68B3-A32B-DCFD-1D471CF3ACDC}" dt="2022-07-11T11:27:59.377" v="1"/>
          <ac:spMkLst>
            <pc:docMk/>
            <pc:sldMk cId="811807105" sldId="257"/>
            <ac:spMk id="3" creationId="{1E1333EC-FA3F-08A7-3579-19B8BC509FA2}"/>
          </ac:spMkLst>
        </pc:spChg>
        <pc:spChg chg="add">
          <ac:chgData name="P A, Nikhil (Contingent Worker)" userId="S::nikhil.pa@wabtec.com::f1f698ac-0278-42c2-9a49-3ebe4f7575a8" providerId="AD" clId="Web-{B0589323-68B3-A32B-DCFD-1D471CF3ACDC}" dt="2022-07-11T11:27:59.377" v="1"/>
          <ac:spMkLst>
            <pc:docMk/>
            <pc:sldMk cId="811807105" sldId="257"/>
            <ac:spMk id="8" creationId="{907EF6B7-1338-4443-8C46-6A318D952DFD}"/>
          </ac:spMkLst>
        </pc:spChg>
        <pc:spChg chg="add">
          <ac:chgData name="P A, Nikhil (Contingent Worker)" userId="S::nikhil.pa@wabtec.com::f1f698ac-0278-42c2-9a49-3ebe4f7575a8" providerId="AD" clId="Web-{B0589323-68B3-A32B-DCFD-1D471CF3ACDC}" dt="2022-07-11T11:27:59.377" v="1"/>
          <ac:spMkLst>
            <pc:docMk/>
            <pc:sldMk cId="811807105" sldId="257"/>
            <ac:spMk id="10" creationId="{DAAE4CDD-124C-4DCF-9584-B6033B545DD5}"/>
          </ac:spMkLst>
        </pc:spChg>
        <pc:spChg chg="add">
          <ac:chgData name="P A, Nikhil (Contingent Worker)" userId="S::nikhil.pa@wabtec.com::f1f698ac-0278-42c2-9a49-3ebe4f7575a8" providerId="AD" clId="Web-{B0589323-68B3-A32B-DCFD-1D471CF3ACDC}" dt="2022-07-11T11:27:59.377" v="1"/>
          <ac:spMkLst>
            <pc:docMk/>
            <pc:sldMk cId="811807105" sldId="257"/>
            <ac:spMk id="12" creationId="{081E4A58-353D-44AE-B2FC-2A74E2E400F7}"/>
          </ac:spMkLst>
        </pc:spChg>
      </pc:sldChg>
      <pc:sldChg chg="addSp delSp modSp mod setBg">
        <pc:chgData name="P A, Nikhil (Contingent Worker)" userId="S::nikhil.pa@wabtec.com::f1f698ac-0278-42c2-9a49-3ebe4f7575a8" providerId="AD" clId="Web-{B0589323-68B3-A32B-DCFD-1D471CF3ACDC}" dt="2022-07-11T11:30:32.564" v="17"/>
        <pc:sldMkLst>
          <pc:docMk/>
          <pc:sldMk cId="4286378588" sldId="258"/>
        </pc:sldMkLst>
        <pc:spChg chg="mod">
          <ac:chgData name="P A, Nikhil (Contingent Worker)" userId="S::nikhil.pa@wabtec.com::f1f698ac-0278-42c2-9a49-3ebe4f7575a8" providerId="AD" clId="Web-{B0589323-68B3-A32B-DCFD-1D471CF3ACDC}" dt="2022-07-11T11:30:32.564" v="17"/>
          <ac:spMkLst>
            <pc:docMk/>
            <pc:sldMk cId="4286378588" sldId="258"/>
            <ac:spMk id="2" creationId="{A9CF6B39-FCCB-0ECE-AC66-76DDDAF473EF}"/>
          </ac:spMkLst>
        </pc:spChg>
        <pc:spChg chg="add del">
          <ac:chgData name="P A, Nikhil (Contingent Worker)" userId="S::nikhil.pa@wabtec.com::f1f698ac-0278-42c2-9a49-3ebe4f7575a8" providerId="AD" clId="Web-{B0589323-68B3-A32B-DCFD-1D471CF3ACDC}" dt="2022-07-11T11:29:34.751" v="5"/>
          <ac:spMkLst>
            <pc:docMk/>
            <pc:sldMk cId="4286378588" sldId="258"/>
            <ac:spMk id="17" creationId="{0CCE7A54-DBDD-DECB-E526-415E0DB2467C}"/>
          </ac:spMkLst>
        </pc:spChg>
        <pc:spChg chg="add del">
          <ac:chgData name="P A, Nikhil (Contingent Worker)" userId="S::nikhil.pa@wabtec.com::f1f698ac-0278-42c2-9a49-3ebe4f7575a8" providerId="AD" clId="Web-{B0589323-68B3-A32B-DCFD-1D471CF3ACDC}" dt="2022-07-11T11:29:34.751" v="5"/>
          <ac:spMkLst>
            <pc:docMk/>
            <pc:sldMk cId="4286378588" sldId="258"/>
            <ac:spMk id="20" creationId="{FFB60E8C-7224-44A4-87A0-46A1711DD2ED}"/>
          </ac:spMkLst>
        </pc:spChg>
        <pc:spChg chg="add del">
          <ac:chgData name="P A, Nikhil (Contingent Worker)" userId="S::nikhil.pa@wabtec.com::f1f698ac-0278-42c2-9a49-3ebe4f7575a8" providerId="AD" clId="Web-{B0589323-68B3-A32B-DCFD-1D471CF3ACDC}" dt="2022-07-11T11:29:34.751" v="5"/>
          <ac:spMkLst>
            <pc:docMk/>
            <pc:sldMk cId="4286378588" sldId="258"/>
            <ac:spMk id="22" creationId="{5DA32751-37A2-45C0-BE94-63D375E27003}"/>
          </ac:spMkLst>
        </pc:spChg>
        <pc:spChg chg="add del">
          <ac:chgData name="P A, Nikhil (Contingent Worker)" userId="S::nikhil.pa@wabtec.com::f1f698ac-0278-42c2-9a49-3ebe4f7575a8" providerId="AD" clId="Web-{B0589323-68B3-A32B-DCFD-1D471CF3ACDC}" dt="2022-07-11T11:29:34.751" v="5"/>
          <ac:spMkLst>
            <pc:docMk/>
            <pc:sldMk cId="4286378588" sldId="258"/>
            <ac:spMk id="24" creationId="{E659831F-0D9A-4C63-9EBB-8435B85A440F}"/>
          </ac:spMkLst>
        </pc:spChg>
        <pc:spChg chg="add del">
          <ac:chgData name="P A, Nikhil (Contingent Worker)" userId="S::nikhil.pa@wabtec.com::f1f698ac-0278-42c2-9a49-3ebe4f7575a8" providerId="AD" clId="Web-{B0589323-68B3-A32B-DCFD-1D471CF3ACDC}" dt="2022-07-11T11:29:34.751" v="5"/>
          <ac:spMkLst>
            <pc:docMk/>
            <pc:sldMk cId="4286378588" sldId="258"/>
            <ac:spMk id="26" creationId="{5A55FBCD-CD42-40F5-8A1B-3203F9CAEEAA}"/>
          </ac:spMkLst>
        </pc:spChg>
        <pc:spChg chg="add del">
          <ac:chgData name="P A, Nikhil (Contingent Worker)" userId="S::nikhil.pa@wabtec.com::f1f698ac-0278-42c2-9a49-3ebe4f7575a8" providerId="AD" clId="Web-{B0589323-68B3-A32B-DCFD-1D471CF3ACDC}" dt="2022-07-11T11:29:56.236" v="7"/>
          <ac:spMkLst>
            <pc:docMk/>
            <pc:sldMk cId="4286378588" sldId="258"/>
            <ac:spMk id="29" creationId="{1CD81A2A-6ED4-4EF4-A14C-912D31E14800}"/>
          </ac:spMkLst>
        </pc:spChg>
        <pc:spChg chg="add del">
          <ac:chgData name="P A, Nikhil (Contingent Worker)" userId="S::nikhil.pa@wabtec.com::f1f698ac-0278-42c2-9a49-3ebe4f7575a8" providerId="AD" clId="Web-{B0589323-68B3-A32B-DCFD-1D471CF3ACDC}" dt="2022-07-11T11:29:56.236" v="7"/>
          <ac:spMkLst>
            <pc:docMk/>
            <pc:sldMk cId="4286378588" sldId="258"/>
            <ac:spMk id="30" creationId="{B91ECDA9-56DC-4270-8F33-01C5637B8CEB}"/>
          </ac:spMkLst>
        </pc:spChg>
        <pc:spChg chg="add del">
          <ac:chgData name="P A, Nikhil (Contingent Worker)" userId="S::nikhil.pa@wabtec.com::f1f698ac-0278-42c2-9a49-3ebe4f7575a8" providerId="AD" clId="Web-{B0589323-68B3-A32B-DCFD-1D471CF3ACDC}" dt="2022-07-11T11:29:56.236" v="7"/>
          <ac:spMkLst>
            <pc:docMk/>
            <pc:sldMk cId="4286378588" sldId="258"/>
            <ac:spMk id="31" creationId="{1661932C-CA15-4E17-B115-FAE7CBEE4789}"/>
          </ac:spMkLst>
        </pc:spChg>
        <pc:spChg chg="add del">
          <ac:chgData name="P A, Nikhil (Contingent Worker)" userId="S::nikhil.pa@wabtec.com::f1f698ac-0278-42c2-9a49-3ebe4f7575a8" providerId="AD" clId="Web-{B0589323-68B3-A32B-DCFD-1D471CF3ACDC}" dt="2022-07-11T11:29:56.236" v="7"/>
          <ac:spMkLst>
            <pc:docMk/>
            <pc:sldMk cId="4286378588" sldId="258"/>
            <ac:spMk id="32" creationId="{75F47824-961D-465D-84F9-EAE11BC6173B}"/>
          </ac:spMkLst>
        </pc:spChg>
        <pc:spChg chg="add del">
          <ac:chgData name="P A, Nikhil (Contingent Worker)" userId="S::nikhil.pa@wabtec.com::f1f698ac-0278-42c2-9a49-3ebe4f7575a8" providerId="AD" clId="Web-{B0589323-68B3-A32B-DCFD-1D471CF3ACDC}" dt="2022-07-11T11:29:56.236" v="7"/>
          <ac:spMkLst>
            <pc:docMk/>
            <pc:sldMk cId="4286378588" sldId="258"/>
            <ac:spMk id="33" creationId="{C4F44864-8B94-C249-12E5-A0FB52A5626D}"/>
          </ac:spMkLst>
        </pc:spChg>
        <pc:spChg chg="add del">
          <ac:chgData name="P A, Nikhil (Contingent Worker)" userId="S::nikhil.pa@wabtec.com::f1f698ac-0278-42c2-9a49-3ebe4f7575a8" providerId="AD" clId="Web-{B0589323-68B3-A32B-DCFD-1D471CF3ACDC}" dt="2022-07-11T11:29:56.236" v="7"/>
          <ac:spMkLst>
            <pc:docMk/>
            <pc:sldMk cId="4286378588" sldId="258"/>
            <ac:spMk id="34" creationId="{FEC9DA3E-C1D7-472D-B7C0-F71AE41FBA23}"/>
          </ac:spMkLst>
        </pc:spChg>
        <pc:spChg chg="add del">
          <ac:chgData name="P A, Nikhil (Contingent Worker)" userId="S::nikhil.pa@wabtec.com::f1f698ac-0278-42c2-9a49-3ebe4f7575a8" providerId="AD" clId="Web-{B0589323-68B3-A32B-DCFD-1D471CF3ACDC}" dt="2022-07-11T11:29:56.236" v="7"/>
          <ac:spMkLst>
            <pc:docMk/>
            <pc:sldMk cId="4286378588" sldId="258"/>
            <ac:spMk id="35" creationId="{8590ADD5-9383-4D3D-9047-3DA2593CCB5D}"/>
          </ac:spMkLst>
        </pc:spChg>
        <pc:spChg chg="add del">
          <ac:chgData name="P A, Nikhil (Contingent Worker)" userId="S::nikhil.pa@wabtec.com::f1f698ac-0278-42c2-9a49-3ebe4f7575a8" providerId="AD" clId="Web-{B0589323-68B3-A32B-DCFD-1D471CF3ACDC}" dt="2022-07-11T11:29:56.236" v="7"/>
          <ac:spMkLst>
            <pc:docMk/>
            <pc:sldMk cId="4286378588" sldId="258"/>
            <ac:spMk id="36" creationId="{DABE3E45-88CF-45D8-8D40-C773324D93F6}"/>
          </ac:spMkLst>
        </pc:spChg>
        <pc:spChg chg="add del">
          <ac:chgData name="P A, Nikhil (Contingent Worker)" userId="S::nikhil.pa@wabtec.com::f1f698ac-0278-42c2-9a49-3ebe4f7575a8" providerId="AD" clId="Web-{B0589323-68B3-A32B-DCFD-1D471CF3ACDC}" dt="2022-07-11T11:30:32.564" v="17"/>
          <ac:spMkLst>
            <pc:docMk/>
            <pc:sldMk cId="4286378588" sldId="258"/>
            <ac:spMk id="38" creationId="{A8908DB7-C3A6-4FCB-9820-CEE02B398C4A}"/>
          </ac:spMkLst>
        </pc:spChg>
        <pc:spChg chg="add del">
          <ac:chgData name="P A, Nikhil (Contingent Worker)" userId="S::nikhil.pa@wabtec.com::f1f698ac-0278-42c2-9a49-3ebe4f7575a8" providerId="AD" clId="Web-{B0589323-68B3-A32B-DCFD-1D471CF3ACDC}" dt="2022-07-11T11:30:32.564" v="17"/>
          <ac:spMkLst>
            <pc:docMk/>
            <pc:sldMk cId="4286378588" sldId="258"/>
            <ac:spMk id="39" creationId="{535742DD-1B16-4E9D-B715-0D74B4574A68}"/>
          </ac:spMkLst>
        </pc:spChg>
        <pc:spChg chg="add del">
          <ac:chgData name="P A, Nikhil (Contingent Worker)" userId="S::nikhil.pa@wabtec.com::f1f698ac-0278-42c2-9a49-3ebe4f7575a8" providerId="AD" clId="Web-{B0589323-68B3-A32B-DCFD-1D471CF3ACDC}" dt="2022-07-11T11:30:14.251" v="12"/>
          <ac:spMkLst>
            <pc:docMk/>
            <pc:sldMk cId="4286378588" sldId="258"/>
            <ac:spMk id="40" creationId="{0DB7A366-9ECE-12D9-7607-80A6787D5886}"/>
          </ac:spMkLst>
        </pc:spChg>
        <pc:spChg chg="add del">
          <ac:chgData name="P A, Nikhil (Contingent Worker)" userId="S::nikhil.pa@wabtec.com::f1f698ac-0278-42c2-9a49-3ebe4f7575a8" providerId="AD" clId="Web-{B0589323-68B3-A32B-DCFD-1D471CF3ACDC}" dt="2022-07-11T11:30:32.564" v="17"/>
          <ac:spMkLst>
            <pc:docMk/>
            <pc:sldMk cId="4286378588" sldId="258"/>
            <ac:spMk id="44" creationId="{93245F62-CCC4-49E4-B95B-EA6C1E790510}"/>
          </ac:spMkLst>
        </pc:spChg>
        <pc:spChg chg="add del">
          <ac:chgData name="P A, Nikhil (Contingent Worker)" userId="S::nikhil.pa@wabtec.com::f1f698ac-0278-42c2-9a49-3ebe4f7575a8" providerId="AD" clId="Web-{B0589323-68B3-A32B-DCFD-1D471CF3ACDC}" dt="2022-07-11T11:30:32.564" v="17"/>
          <ac:spMkLst>
            <pc:docMk/>
            <pc:sldMk cId="4286378588" sldId="258"/>
            <ac:spMk id="46" creationId="{E6C0DD6B-6AA3-448F-9B99-8386295BC1B4}"/>
          </ac:spMkLst>
        </pc:spChg>
        <pc:picChg chg="mod">
          <ac:chgData name="P A, Nikhil (Contingent Worker)" userId="S::nikhil.pa@wabtec.com::f1f698ac-0278-42c2-9a49-3ebe4f7575a8" providerId="AD" clId="Web-{B0589323-68B3-A32B-DCFD-1D471CF3ACDC}" dt="2022-07-11T11:30:32.564" v="17"/>
          <ac:picMkLst>
            <pc:docMk/>
            <pc:sldMk cId="4286378588" sldId="258"/>
            <ac:picMk id="13" creationId="{F16F353B-C14E-AE84-A67A-3C4D93A186E3}"/>
          </ac:picMkLst>
        </pc:picChg>
        <pc:cxnChg chg="add del">
          <ac:chgData name="P A, Nikhil (Contingent Worker)" userId="S::nikhil.pa@wabtec.com::f1f698ac-0278-42c2-9a49-3ebe4f7575a8" providerId="AD" clId="Web-{B0589323-68B3-A32B-DCFD-1D471CF3ACDC}" dt="2022-07-11T11:29:56.236" v="7"/>
          <ac:cxnSpMkLst>
            <pc:docMk/>
            <pc:sldMk cId="4286378588" sldId="258"/>
            <ac:cxnSpMk id="28" creationId="{49CD1692-827B-4C8D-B4A1-134FD04CF45C}"/>
          </ac:cxnSpMkLst>
        </pc:cxnChg>
      </pc:sldChg>
      <pc:sldChg chg="addSp modSp mod setBg">
        <pc:chgData name="P A, Nikhil (Contingent Worker)" userId="S::nikhil.pa@wabtec.com::f1f698ac-0278-42c2-9a49-3ebe4f7575a8" providerId="AD" clId="Web-{B0589323-68B3-A32B-DCFD-1D471CF3ACDC}" dt="2022-07-11T11:28:14.533" v="2"/>
        <pc:sldMkLst>
          <pc:docMk/>
          <pc:sldMk cId="3273095412" sldId="259"/>
        </pc:sldMkLst>
        <pc:spChg chg="mod">
          <ac:chgData name="P A, Nikhil (Contingent Worker)" userId="S::nikhil.pa@wabtec.com::f1f698ac-0278-42c2-9a49-3ebe4f7575a8" providerId="AD" clId="Web-{B0589323-68B3-A32B-DCFD-1D471CF3ACDC}" dt="2022-07-11T11:28:14.533" v="2"/>
          <ac:spMkLst>
            <pc:docMk/>
            <pc:sldMk cId="3273095412" sldId="259"/>
            <ac:spMk id="2" creationId="{0C40AFEB-DBE9-0822-B0CB-CF9133C5CDC3}"/>
          </ac:spMkLst>
        </pc:spChg>
        <pc:spChg chg="mod">
          <ac:chgData name="P A, Nikhil (Contingent Worker)" userId="S::nikhil.pa@wabtec.com::f1f698ac-0278-42c2-9a49-3ebe4f7575a8" providerId="AD" clId="Web-{B0589323-68B3-A32B-DCFD-1D471CF3ACDC}" dt="2022-07-11T11:28:14.533" v="2"/>
          <ac:spMkLst>
            <pc:docMk/>
            <pc:sldMk cId="3273095412" sldId="259"/>
            <ac:spMk id="3" creationId="{FD5E0BA4-22E1-FF36-CC1F-2D90C6845FD0}"/>
          </ac:spMkLst>
        </pc:spChg>
        <pc:spChg chg="add">
          <ac:chgData name="P A, Nikhil (Contingent Worker)" userId="S::nikhil.pa@wabtec.com::f1f698ac-0278-42c2-9a49-3ebe4f7575a8" providerId="AD" clId="Web-{B0589323-68B3-A32B-DCFD-1D471CF3ACDC}" dt="2022-07-11T11:28:14.533" v="2"/>
          <ac:spMkLst>
            <pc:docMk/>
            <pc:sldMk cId="3273095412" sldId="259"/>
            <ac:spMk id="8" creationId="{907EF6B7-1338-4443-8C46-6A318D952DFD}"/>
          </ac:spMkLst>
        </pc:spChg>
        <pc:spChg chg="add">
          <ac:chgData name="P A, Nikhil (Contingent Worker)" userId="S::nikhil.pa@wabtec.com::f1f698ac-0278-42c2-9a49-3ebe4f7575a8" providerId="AD" clId="Web-{B0589323-68B3-A32B-DCFD-1D471CF3ACDC}" dt="2022-07-11T11:28:14.533" v="2"/>
          <ac:spMkLst>
            <pc:docMk/>
            <pc:sldMk cId="3273095412" sldId="259"/>
            <ac:spMk id="10" creationId="{DAAE4CDD-124C-4DCF-9584-B6033B545DD5}"/>
          </ac:spMkLst>
        </pc:spChg>
        <pc:spChg chg="add">
          <ac:chgData name="P A, Nikhil (Contingent Worker)" userId="S::nikhil.pa@wabtec.com::f1f698ac-0278-42c2-9a49-3ebe4f7575a8" providerId="AD" clId="Web-{B0589323-68B3-A32B-DCFD-1D471CF3ACDC}" dt="2022-07-11T11:28:14.533" v="2"/>
          <ac:spMkLst>
            <pc:docMk/>
            <pc:sldMk cId="3273095412" sldId="259"/>
            <ac:spMk id="12" creationId="{081E4A58-353D-44AE-B2FC-2A74E2E400F7}"/>
          </ac:spMkLst>
        </pc:spChg>
      </pc:sldChg>
      <pc:sldChg chg="addSp modSp mod setBg">
        <pc:chgData name="P A, Nikhil (Contingent Worker)" userId="S::nikhil.pa@wabtec.com::f1f698ac-0278-42c2-9a49-3ebe4f7575a8" providerId="AD" clId="Web-{B0589323-68B3-A32B-DCFD-1D471CF3ACDC}" dt="2022-07-11T11:28:19.611" v="3"/>
        <pc:sldMkLst>
          <pc:docMk/>
          <pc:sldMk cId="3149352035" sldId="260"/>
        </pc:sldMkLst>
        <pc:spChg chg="mod">
          <ac:chgData name="P A, Nikhil (Contingent Worker)" userId="S::nikhil.pa@wabtec.com::f1f698ac-0278-42c2-9a49-3ebe4f7575a8" providerId="AD" clId="Web-{B0589323-68B3-A32B-DCFD-1D471CF3ACDC}" dt="2022-07-11T11:28:19.611" v="3"/>
          <ac:spMkLst>
            <pc:docMk/>
            <pc:sldMk cId="3149352035" sldId="260"/>
            <ac:spMk id="3" creationId="{84558944-D353-1013-D06A-817F94F1BDAF}"/>
          </ac:spMkLst>
        </pc:spChg>
        <pc:spChg chg="add">
          <ac:chgData name="P A, Nikhil (Contingent Worker)" userId="S::nikhil.pa@wabtec.com::f1f698ac-0278-42c2-9a49-3ebe4f7575a8" providerId="AD" clId="Web-{B0589323-68B3-A32B-DCFD-1D471CF3ACDC}" dt="2022-07-11T11:28:19.611" v="3"/>
          <ac:spMkLst>
            <pc:docMk/>
            <pc:sldMk cId="3149352035" sldId="260"/>
            <ac:spMk id="8" creationId="{907EF6B7-1338-4443-8C46-6A318D952DFD}"/>
          </ac:spMkLst>
        </pc:spChg>
        <pc:spChg chg="add">
          <ac:chgData name="P A, Nikhil (Contingent Worker)" userId="S::nikhil.pa@wabtec.com::f1f698ac-0278-42c2-9a49-3ebe4f7575a8" providerId="AD" clId="Web-{B0589323-68B3-A32B-DCFD-1D471CF3ACDC}" dt="2022-07-11T11:28:19.611" v="3"/>
          <ac:spMkLst>
            <pc:docMk/>
            <pc:sldMk cId="3149352035" sldId="260"/>
            <ac:spMk id="10" creationId="{DAAE4CDD-124C-4DCF-9584-B6033B545DD5}"/>
          </ac:spMkLst>
        </pc:spChg>
        <pc:spChg chg="add">
          <ac:chgData name="P A, Nikhil (Contingent Worker)" userId="S::nikhil.pa@wabtec.com::f1f698ac-0278-42c2-9a49-3ebe4f7575a8" providerId="AD" clId="Web-{B0589323-68B3-A32B-DCFD-1D471CF3ACDC}" dt="2022-07-11T11:28:19.611" v="3"/>
          <ac:spMkLst>
            <pc:docMk/>
            <pc:sldMk cId="3149352035" sldId="260"/>
            <ac:spMk id="12" creationId="{081E4A58-353D-44AE-B2FC-2A74E2E400F7}"/>
          </ac:spMkLst>
        </pc:spChg>
      </pc:sldChg>
    </pc:docChg>
  </pc:docChgLst>
  <pc:docChgLst>
    <pc:chgData name="Cherupally, Sai Shiva (Contingent Worker)" userId="ad5cabce-b24b-4bb7-8445-1cacffc1d105" providerId="ADAL" clId="{9E27561F-CA5D-44C7-9839-621DB9FA69E7}"/>
    <pc:docChg chg="modSld">
      <pc:chgData name="Cherupally, Sai Shiva (Contingent Worker)" userId="ad5cabce-b24b-4bb7-8445-1cacffc1d105" providerId="ADAL" clId="{9E27561F-CA5D-44C7-9839-621DB9FA69E7}" dt="2022-07-11T11:34:53.218" v="0" actId="20577"/>
      <pc:docMkLst>
        <pc:docMk/>
      </pc:docMkLst>
      <pc:sldChg chg="modSp mod">
        <pc:chgData name="Cherupally, Sai Shiva (Contingent Worker)" userId="ad5cabce-b24b-4bb7-8445-1cacffc1d105" providerId="ADAL" clId="{9E27561F-CA5D-44C7-9839-621DB9FA69E7}" dt="2022-07-11T11:34:53.218" v="0" actId="20577"/>
        <pc:sldMkLst>
          <pc:docMk/>
          <pc:sldMk cId="109857222" sldId="256"/>
        </pc:sldMkLst>
        <pc:spChg chg="mod">
          <ac:chgData name="Cherupally, Sai Shiva (Contingent Worker)" userId="ad5cabce-b24b-4bb7-8445-1cacffc1d105" providerId="ADAL" clId="{9E27561F-CA5D-44C7-9839-621DB9FA69E7}" dt="2022-07-11T11:34:53.218" v="0" actId="20577"/>
          <ac:spMkLst>
            <pc:docMk/>
            <pc:sldMk cId="109857222" sldId="256"/>
            <ac:spMk id="3" creationId="{00000000-0000-0000-0000-000000000000}"/>
          </ac:spMkLst>
        </pc:spChg>
      </pc:sldChg>
    </pc:docChg>
  </pc:docChgLst>
  <pc:docChgLst>
    <pc:chgData name="P A, Nikhil (Contingent Worker)" userId="S::nikhil.pa@wabtec.com::f1f698ac-0278-42c2-9a49-3ebe4f7575a8" providerId="AD" clId="Web-{7544CFE5-58F6-16A9-C921-ED3E5E9648AA}"/>
    <pc:docChg chg="modSld">
      <pc:chgData name="P A, Nikhil (Contingent Worker)" userId="S::nikhil.pa@wabtec.com::f1f698ac-0278-42c2-9a49-3ebe4f7575a8" providerId="AD" clId="Web-{7544CFE5-58F6-16A9-C921-ED3E5E9648AA}" dt="2022-07-10T17:37:47.288" v="5" actId="20577"/>
      <pc:docMkLst>
        <pc:docMk/>
      </pc:docMkLst>
      <pc:sldChg chg="modSp">
        <pc:chgData name="P A, Nikhil (Contingent Worker)" userId="S::nikhil.pa@wabtec.com::f1f698ac-0278-42c2-9a49-3ebe4f7575a8" providerId="AD" clId="Web-{7544CFE5-58F6-16A9-C921-ED3E5E9648AA}" dt="2022-07-10T17:36:30.163" v="1" actId="20577"/>
        <pc:sldMkLst>
          <pc:docMk/>
          <pc:sldMk cId="109857222" sldId="256"/>
        </pc:sldMkLst>
        <pc:spChg chg="mod">
          <ac:chgData name="P A, Nikhil (Contingent Worker)" userId="S::nikhil.pa@wabtec.com::f1f698ac-0278-42c2-9a49-3ebe4f7575a8" providerId="AD" clId="Web-{7544CFE5-58F6-16A9-C921-ED3E5E9648AA}" dt="2022-07-10T17:36:30.163" v="1" actId="20577"/>
          <ac:spMkLst>
            <pc:docMk/>
            <pc:sldMk cId="109857222" sldId="256"/>
            <ac:spMk id="3" creationId="{00000000-0000-0000-0000-000000000000}"/>
          </ac:spMkLst>
        </pc:spChg>
      </pc:sldChg>
      <pc:sldChg chg="modSp">
        <pc:chgData name="P A, Nikhil (Contingent Worker)" userId="S::nikhil.pa@wabtec.com::f1f698ac-0278-42c2-9a49-3ebe4f7575a8" providerId="AD" clId="Web-{7544CFE5-58F6-16A9-C921-ED3E5E9648AA}" dt="2022-07-10T17:36:39.288" v="3" actId="20577"/>
        <pc:sldMkLst>
          <pc:docMk/>
          <pc:sldMk cId="811807105" sldId="257"/>
        </pc:sldMkLst>
        <pc:spChg chg="mod">
          <ac:chgData name="P A, Nikhil (Contingent Worker)" userId="S::nikhil.pa@wabtec.com::f1f698ac-0278-42c2-9a49-3ebe4f7575a8" providerId="AD" clId="Web-{7544CFE5-58F6-16A9-C921-ED3E5E9648AA}" dt="2022-07-10T17:36:39.288" v="3" actId="20577"/>
          <ac:spMkLst>
            <pc:docMk/>
            <pc:sldMk cId="811807105" sldId="257"/>
            <ac:spMk id="3" creationId="{1E1333EC-FA3F-08A7-3579-19B8BC509FA2}"/>
          </ac:spMkLst>
        </pc:spChg>
      </pc:sldChg>
      <pc:sldChg chg="modSp">
        <pc:chgData name="P A, Nikhil (Contingent Worker)" userId="S::nikhil.pa@wabtec.com::f1f698ac-0278-42c2-9a49-3ebe4f7575a8" providerId="AD" clId="Web-{7544CFE5-58F6-16A9-C921-ED3E5E9648AA}" dt="2022-07-10T17:37:47.288" v="5" actId="20577"/>
        <pc:sldMkLst>
          <pc:docMk/>
          <pc:sldMk cId="3149352035" sldId="260"/>
        </pc:sldMkLst>
        <pc:spChg chg="mod">
          <ac:chgData name="P A, Nikhil (Contingent Worker)" userId="S::nikhil.pa@wabtec.com::f1f698ac-0278-42c2-9a49-3ebe4f7575a8" providerId="AD" clId="Web-{7544CFE5-58F6-16A9-C921-ED3E5E9648AA}" dt="2022-07-10T17:37:47.288" v="5" actId="20577"/>
          <ac:spMkLst>
            <pc:docMk/>
            <pc:sldMk cId="3149352035" sldId="260"/>
            <ac:spMk id="3" creationId="{84558944-D353-1013-D06A-817F94F1BDAF}"/>
          </ac:spMkLst>
        </pc:spChg>
      </pc:sldChg>
    </pc:docChg>
  </pc:docChgLst>
  <pc:docChgLst>
    <pc:chgData name="P A, Nikhil (Contingent Worker)" userId="S::nikhil.pa@wabtec.com::f1f698ac-0278-42c2-9a49-3ebe4f7575a8" providerId="AD" clId="Web-{459EC173-6D36-3099-2113-EC653D61326D}"/>
    <pc:docChg chg="addSld modSld">
      <pc:chgData name="P A, Nikhil (Contingent Worker)" userId="S::nikhil.pa@wabtec.com::f1f698ac-0278-42c2-9a49-3ebe4f7575a8" providerId="AD" clId="Web-{459EC173-6D36-3099-2113-EC653D61326D}" dt="2022-07-10T11:41:31.982" v="50" actId="20577"/>
      <pc:docMkLst>
        <pc:docMk/>
      </pc:docMkLst>
      <pc:sldChg chg="modSp">
        <pc:chgData name="P A, Nikhil (Contingent Worker)" userId="S::nikhil.pa@wabtec.com::f1f698ac-0278-42c2-9a49-3ebe4f7575a8" providerId="AD" clId="Web-{459EC173-6D36-3099-2113-EC653D61326D}" dt="2022-07-10T11:38:49.912" v="8" actId="20577"/>
        <pc:sldMkLst>
          <pc:docMk/>
          <pc:sldMk cId="109857222" sldId="256"/>
        </pc:sldMkLst>
        <pc:spChg chg="mod">
          <ac:chgData name="P A, Nikhil (Contingent Worker)" userId="S::nikhil.pa@wabtec.com::f1f698ac-0278-42c2-9a49-3ebe4f7575a8" providerId="AD" clId="Web-{459EC173-6D36-3099-2113-EC653D61326D}" dt="2022-07-10T11:38:18.427" v="1" actId="1076"/>
          <ac:spMkLst>
            <pc:docMk/>
            <pc:sldMk cId="109857222" sldId="256"/>
            <ac:spMk id="2" creationId="{00000000-0000-0000-0000-000000000000}"/>
          </ac:spMkLst>
        </pc:spChg>
        <pc:spChg chg="mod">
          <ac:chgData name="P A, Nikhil (Contingent Worker)" userId="S::nikhil.pa@wabtec.com::f1f698ac-0278-42c2-9a49-3ebe4f7575a8" providerId="AD" clId="Web-{459EC173-6D36-3099-2113-EC653D61326D}" dt="2022-07-10T11:38:49.912" v="8" actId="20577"/>
          <ac:spMkLst>
            <pc:docMk/>
            <pc:sldMk cId="109857222" sldId="256"/>
            <ac:spMk id="3" creationId="{00000000-0000-0000-0000-000000000000}"/>
          </ac:spMkLst>
        </pc:spChg>
      </pc:sldChg>
      <pc:sldChg chg="modSp new">
        <pc:chgData name="P A, Nikhil (Contingent Worker)" userId="S::nikhil.pa@wabtec.com::f1f698ac-0278-42c2-9a49-3ebe4f7575a8" providerId="AD" clId="Web-{459EC173-6D36-3099-2113-EC653D61326D}" dt="2022-07-10T11:39:19.521" v="13" actId="20577"/>
        <pc:sldMkLst>
          <pc:docMk/>
          <pc:sldMk cId="811807105" sldId="257"/>
        </pc:sldMkLst>
        <pc:spChg chg="mod">
          <ac:chgData name="P A, Nikhil (Contingent Worker)" userId="S::nikhil.pa@wabtec.com::f1f698ac-0278-42c2-9a49-3ebe4f7575a8" providerId="AD" clId="Web-{459EC173-6D36-3099-2113-EC653D61326D}" dt="2022-07-10T11:39:07.724" v="11" actId="20577"/>
          <ac:spMkLst>
            <pc:docMk/>
            <pc:sldMk cId="811807105" sldId="257"/>
            <ac:spMk id="2" creationId="{2F257CBB-393B-7981-4D85-B05A9074F103}"/>
          </ac:spMkLst>
        </pc:spChg>
        <pc:spChg chg="mod">
          <ac:chgData name="P A, Nikhil (Contingent Worker)" userId="S::nikhil.pa@wabtec.com::f1f698ac-0278-42c2-9a49-3ebe4f7575a8" providerId="AD" clId="Web-{459EC173-6D36-3099-2113-EC653D61326D}" dt="2022-07-10T11:39:19.521" v="13" actId="20577"/>
          <ac:spMkLst>
            <pc:docMk/>
            <pc:sldMk cId="811807105" sldId="257"/>
            <ac:spMk id="3" creationId="{1E1333EC-FA3F-08A7-3579-19B8BC509FA2}"/>
          </ac:spMkLst>
        </pc:spChg>
      </pc:sldChg>
      <pc:sldChg chg="addSp delSp modSp new">
        <pc:chgData name="P A, Nikhil (Contingent Worker)" userId="S::nikhil.pa@wabtec.com::f1f698ac-0278-42c2-9a49-3ebe4f7575a8" providerId="AD" clId="Web-{459EC173-6D36-3099-2113-EC653D61326D}" dt="2022-07-10T11:40:05.200" v="27" actId="14100"/>
        <pc:sldMkLst>
          <pc:docMk/>
          <pc:sldMk cId="4286378588" sldId="258"/>
        </pc:sldMkLst>
        <pc:spChg chg="mod">
          <ac:chgData name="P A, Nikhil (Contingent Worker)" userId="S::nikhil.pa@wabtec.com::f1f698ac-0278-42c2-9a49-3ebe4f7575a8" providerId="AD" clId="Web-{459EC173-6D36-3099-2113-EC653D61326D}" dt="2022-07-10T11:39:34.740" v="16" actId="20577"/>
          <ac:spMkLst>
            <pc:docMk/>
            <pc:sldMk cId="4286378588" sldId="258"/>
            <ac:spMk id="2" creationId="{A9CF6B39-FCCB-0ECE-AC66-76DDDAF473EF}"/>
          </ac:spMkLst>
        </pc:spChg>
        <pc:spChg chg="del">
          <ac:chgData name="P A, Nikhil (Contingent Worker)" userId="S::nikhil.pa@wabtec.com::f1f698ac-0278-42c2-9a49-3ebe4f7575a8" providerId="AD" clId="Web-{459EC173-6D36-3099-2113-EC653D61326D}" dt="2022-07-10T11:39:35.068" v="17"/>
          <ac:spMkLst>
            <pc:docMk/>
            <pc:sldMk cId="4286378588" sldId="258"/>
            <ac:spMk id="3" creationId="{A8C91FAA-BA49-7B2C-274C-7AD48F686206}"/>
          </ac:spMkLst>
        </pc:spChg>
        <pc:spChg chg="add del mod">
          <ac:chgData name="P A, Nikhil (Contingent Worker)" userId="S::nikhil.pa@wabtec.com::f1f698ac-0278-42c2-9a49-3ebe4f7575a8" providerId="AD" clId="Web-{459EC173-6D36-3099-2113-EC653D61326D}" dt="2022-07-10T11:39:40.678" v="19"/>
          <ac:spMkLst>
            <pc:docMk/>
            <pc:sldMk cId="4286378588" sldId="258"/>
            <ac:spMk id="12" creationId="{5B9F525E-15AA-4165-2A24-2CB8886E915D}"/>
          </ac:spMkLst>
        </pc:spChg>
        <pc:graphicFrameChg chg="add del mod ord modGraphic">
          <ac:chgData name="P A, Nikhil (Contingent Worker)" userId="S::nikhil.pa@wabtec.com::f1f698ac-0278-42c2-9a49-3ebe4f7575a8" providerId="AD" clId="Web-{459EC173-6D36-3099-2113-EC653D61326D}" dt="2022-07-10T11:39:38.178" v="18"/>
          <ac:graphicFrameMkLst>
            <pc:docMk/>
            <pc:sldMk cId="4286378588" sldId="258"/>
            <ac:graphicFrameMk id="4" creationId="{C69DA397-36A3-317D-E4CF-548731EB11C9}"/>
          </ac:graphicFrameMkLst>
        </pc:graphicFrameChg>
        <pc:picChg chg="add mod ord">
          <ac:chgData name="P A, Nikhil (Contingent Worker)" userId="S::nikhil.pa@wabtec.com::f1f698ac-0278-42c2-9a49-3ebe4f7575a8" providerId="AD" clId="Web-{459EC173-6D36-3099-2113-EC653D61326D}" dt="2022-07-10T11:40:05.200" v="27" actId="14100"/>
          <ac:picMkLst>
            <pc:docMk/>
            <pc:sldMk cId="4286378588" sldId="258"/>
            <ac:picMk id="13" creationId="{F16F353B-C14E-AE84-A67A-3C4D93A186E3}"/>
          </ac:picMkLst>
        </pc:picChg>
      </pc:sldChg>
      <pc:sldChg chg="modSp new">
        <pc:chgData name="P A, Nikhil (Contingent Worker)" userId="S::nikhil.pa@wabtec.com::f1f698ac-0278-42c2-9a49-3ebe4f7575a8" providerId="AD" clId="Web-{459EC173-6D36-3099-2113-EC653D61326D}" dt="2022-07-10T11:40:42.106" v="36" actId="1076"/>
        <pc:sldMkLst>
          <pc:docMk/>
          <pc:sldMk cId="3273095412" sldId="259"/>
        </pc:sldMkLst>
        <pc:spChg chg="mod">
          <ac:chgData name="P A, Nikhil (Contingent Worker)" userId="S::nikhil.pa@wabtec.com::f1f698ac-0278-42c2-9a49-3ebe4f7575a8" providerId="AD" clId="Web-{459EC173-6D36-3099-2113-EC653D61326D}" dt="2022-07-10T11:40:39.341" v="35" actId="1076"/>
          <ac:spMkLst>
            <pc:docMk/>
            <pc:sldMk cId="3273095412" sldId="259"/>
            <ac:spMk id="2" creationId="{0C40AFEB-DBE9-0822-B0CB-CF9133C5CDC3}"/>
          </ac:spMkLst>
        </pc:spChg>
        <pc:spChg chg="mod">
          <ac:chgData name="P A, Nikhil (Contingent Worker)" userId="S::nikhil.pa@wabtec.com::f1f698ac-0278-42c2-9a49-3ebe4f7575a8" providerId="AD" clId="Web-{459EC173-6D36-3099-2113-EC653D61326D}" dt="2022-07-10T11:40:42.106" v="36" actId="1076"/>
          <ac:spMkLst>
            <pc:docMk/>
            <pc:sldMk cId="3273095412" sldId="259"/>
            <ac:spMk id="3" creationId="{FD5E0BA4-22E1-FF36-CC1F-2D90C6845FD0}"/>
          </ac:spMkLst>
        </pc:spChg>
      </pc:sldChg>
      <pc:sldChg chg="delSp modSp new">
        <pc:chgData name="P A, Nikhil (Contingent Worker)" userId="S::nikhil.pa@wabtec.com::f1f698ac-0278-42c2-9a49-3ebe4f7575a8" providerId="AD" clId="Web-{459EC173-6D36-3099-2113-EC653D61326D}" dt="2022-07-10T11:41:31.982" v="50" actId="20577"/>
        <pc:sldMkLst>
          <pc:docMk/>
          <pc:sldMk cId="3149352035" sldId="260"/>
        </pc:sldMkLst>
        <pc:spChg chg="del">
          <ac:chgData name="P A, Nikhil (Contingent Worker)" userId="S::nikhil.pa@wabtec.com::f1f698ac-0278-42c2-9a49-3ebe4f7575a8" providerId="AD" clId="Web-{459EC173-6D36-3099-2113-EC653D61326D}" dt="2022-07-10T11:41:05.200" v="39"/>
          <ac:spMkLst>
            <pc:docMk/>
            <pc:sldMk cId="3149352035" sldId="260"/>
            <ac:spMk id="2" creationId="{F5B0F1C7-72C4-491E-C6FC-248723717717}"/>
          </ac:spMkLst>
        </pc:spChg>
        <pc:spChg chg="mod">
          <ac:chgData name="P A, Nikhil (Contingent Worker)" userId="S::nikhil.pa@wabtec.com::f1f698ac-0278-42c2-9a49-3ebe4f7575a8" providerId="AD" clId="Web-{459EC173-6D36-3099-2113-EC653D61326D}" dt="2022-07-10T11:41:31.982" v="50" actId="20577"/>
          <ac:spMkLst>
            <pc:docMk/>
            <pc:sldMk cId="3149352035" sldId="260"/>
            <ac:spMk id="3" creationId="{84558944-D353-1013-D06A-817F94F1BDA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2800" b="1" kern="1200">
                <a:solidFill>
                  <a:srgbClr val="FFFFFF"/>
                </a:solidFill>
                <a:latin typeface="+mj-lt"/>
                <a:ea typeface="+mj-ea"/>
                <a:cs typeface="+mj-cs"/>
              </a:rPr>
              <a:t>SHIFT HANDOVER REPORT</a:t>
            </a:r>
            <a:endParaRPr lang="en-US" sz="2800" kern="1200">
              <a:solidFill>
                <a:srgbClr val="FFFFFF"/>
              </a:solidFill>
              <a:latin typeface="+mj-lt"/>
              <a:ea typeface="+mj-ea"/>
              <a:cs typeface="+mj-cs"/>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Subtitle 2"/>
          <p:cNvSpPr>
            <a:spLocks noGrp="1"/>
          </p:cNvSpPr>
          <p:nvPr>
            <p:ph type="subTitle" idx="1"/>
          </p:nvPr>
        </p:nvSpPr>
        <p:spPr>
          <a:xfrm>
            <a:off x="4447308" y="591344"/>
            <a:ext cx="6906491" cy="5585619"/>
          </a:xfrm>
        </p:spPr>
        <p:txBody>
          <a:bodyPr vert="horz" lIns="91440" tIns="45720" rIns="91440" bIns="45720" rtlCol="0" anchor="ctr">
            <a:normAutofit/>
          </a:bodyPr>
          <a:lstStyle/>
          <a:p>
            <a:pPr marL="571500" indent="-457200" algn="l">
              <a:buFont typeface="Wingdings" panose="020B0604020202020204" pitchFamily="34" charset="0"/>
              <a:buChar char="Ø"/>
            </a:pPr>
            <a:r>
              <a:rPr lang="en-US" sz="2600" dirty="0"/>
              <a:t>It is a document that records the handover of daily duties and responsibilities from one shift team to the next.</a:t>
            </a:r>
            <a:endParaRPr lang="en-US" sz="2600">
              <a:cs typeface="Calibri"/>
            </a:endParaRPr>
          </a:p>
          <a:p>
            <a:pPr marL="571500" indent="-457200" algn="l">
              <a:buFont typeface="Wingdings" panose="020B0604020202020204" pitchFamily="34" charset="0"/>
              <a:buChar char="Ø"/>
            </a:pPr>
            <a:r>
              <a:rPr lang="en-US" sz="2600" dirty="0"/>
              <a:t>Updating active Incidents, </a:t>
            </a:r>
            <a:r>
              <a:rPr lang="en-US" sz="2600" dirty="0" err="1"/>
              <a:t>Ritms</a:t>
            </a:r>
            <a:r>
              <a:rPr lang="en-US" sz="2600" dirty="0"/>
              <a:t> and Change  requests.</a:t>
            </a:r>
            <a:endParaRPr lang="en-US" sz="2600" dirty="0">
              <a:cs typeface="Calibri"/>
            </a:endParaRPr>
          </a:p>
          <a:p>
            <a:pPr marL="571500" indent="-457200" algn="l">
              <a:buFont typeface="Wingdings" panose="020B0604020202020204" pitchFamily="34" charset="0"/>
              <a:buChar char="Ø"/>
            </a:pPr>
            <a:r>
              <a:rPr lang="en-US" sz="2600" dirty="0"/>
              <a:t>Including Edge nodes of both production and development clusters</a:t>
            </a:r>
            <a:endParaRPr lang="en-US" sz="2600" dirty="0">
              <a:cs typeface="Calibri"/>
            </a:endParaRPr>
          </a:p>
          <a:p>
            <a:pPr indent="-228600" algn="l">
              <a:buFont typeface="Arial" panose="020B0604020202020204" pitchFamily="34" charset="0"/>
              <a:buChar char="•"/>
            </a:pP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257CBB-393B-7981-4D85-B05A9074F103}"/>
              </a:ext>
            </a:extLst>
          </p:cNvPr>
          <p:cNvSpPr>
            <a:spLocks noGrp="1"/>
          </p:cNvSpPr>
          <p:nvPr>
            <p:ph type="title"/>
          </p:nvPr>
        </p:nvSpPr>
        <p:spPr>
          <a:xfrm>
            <a:off x="686834" y="1153572"/>
            <a:ext cx="3200400" cy="4461163"/>
          </a:xfrm>
        </p:spPr>
        <p:txBody>
          <a:bodyPr>
            <a:normAutofit/>
          </a:bodyPr>
          <a:lstStyle/>
          <a:p>
            <a:r>
              <a:rPr lang="en-US" sz="2400" b="1">
                <a:solidFill>
                  <a:srgbClr val="FFFFFF"/>
                </a:solidFill>
                <a:ea typeface="+mj-lt"/>
                <a:cs typeface="+mj-lt"/>
              </a:rPr>
              <a:t>What should we include in Shift handover report?</a:t>
            </a:r>
            <a:endParaRPr lang="en-US" sz="24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1333EC-FA3F-08A7-3579-19B8BC509FA2}"/>
              </a:ext>
            </a:extLst>
          </p:cNvPr>
          <p:cNvSpPr>
            <a:spLocks noGrp="1"/>
          </p:cNvSpPr>
          <p:nvPr>
            <p:ph idx="1"/>
          </p:nvPr>
        </p:nvSpPr>
        <p:spPr>
          <a:xfrm>
            <a:off x="4447308" y="591344"/>
            <a:ext cx="6906491" cy="5585619"/>
          </a:xfrm>
        </p:spPr>
        <p:txBody>
          <a:bodyPr vert="horz" lIns="91440" tIns="45720" rIns="91440" bIns="45720" rtlCol="0" anchor="ctr">
            <a:normAutofit/>
          </a:bodyPr>
          <a:lstStyle/>
          <a:p>
            <a:pPr>
              <a:buFont typeface="Wingdings,Sans-Serif" panose="020B0604020202020204" pitchFamily="34" charset="0"/>
              <a:buChar char="Ø"/>
            </a:pPr>
            <a:r>
              <a:rPr lang="en-US">
                <a:ea typeface="+mn-lt"/>
                <a:cs typeface="+mn-lt"/>
              </a:rPr>
              <a:t> Incidents</a:t>
            </a:r>
          </a:p>
          <a:p>
            <a:pPr>
              <a:buFont typeface="Wingdings,Sans-Serif" panose="020B0604020202020204" pitchFamily="34" charset="0"/>
              <a:buChar char="Ø"/>
            </a:pPr>
            <a:r>
              <a:rPr lang="en-US">
                <a:ea typeface="+mn-lt"/>
                <a:cs typeface="+mn-lt"/>
              </a:rPr>
              <a:t> Change Requests</a:t>
            </a:r>
          </a:p>
          <a:p>
            <a:pPr>
              <a:buFont typeface="Wingdings,Sans-Serif" panose="020B0604020202020204" pitchFamily="34" charset="0"/>
              <a:buChar char="Ø"/>
            </a:pPr>
            <a:r>
              <a:rPr lang="en-US">
                <a:ea typeface="+mn-lt"/>
                <a:cs typeface="+mn-lt"/>
              </a:rPr>
              <a:t> Ritms</a:t>
            </a:r>
          </a:p>
          <a:p>
            <a:endParaRPr lang="en-US">
              <a:ea typeface="+mn-lt"/>
              <a:cs typeface="+mn-lt"/>
            </a:endParaRPr>
          </a:p>
          <a:p>
            <a:r>
              <a:rPr lang="en-US">
                <a:ea typeface="+mn-lt"/>
                <a:cs typeface="+mn-lt"/>
              </a:rPr>
              <a:t>The above three are the types of tickets in service now</a:t>
            </a:r>
          </a:p>
          <a:p>
            <a:r>
              <a:rPr lang="en-US">
                <a:ea typeface="+mn-lt"/>
                <a:cs typeface="+mn-lt"/>
              </a:rPr>
              <a:t>We need to add only active tickets in shift handover report</a:t>
            </a:r>
          </a:p>
          <a:p>
            <a:r>
              <a:rPr lang="en-US">
                <a:ea typeface="+mn-lt"/>
                <a:cs typeface="+mn-lt"/>
              </a:rPr>
              <a:t>Tickets those are work in progress and validation tickets to be included.</a:t>
            </a:r>
            <a:endParaRPr lang="en-US"/>
          </a:p>
        </p:txBody>
      </p:sp>
    </p:spTree>
    <p:extLst>
      <p:ext uri="{BB962C8B-B14F-4D97-AF65-F5344CB8AC3E}">
        <p14:creationId xmlns:p14="http://schemas.microsoft.com/office/powerpoint/2010/main" val="811807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1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CF6B39-FCCB-0ECE-AC66-76DDDAF473EF}"/>
              </a:ext>
            </a:extLst>
          </p:cNvPr>
          <p:cNvSpPr>
            <a:spLocks noGrp="1"/>
          </p:cNvSpPr>
          <p:nvPr>
            <p:ph type="title"/>
          </p:nvPr>
        </p:nvSpPr>
        <p:spPr>
          <a:xfrm>
            <a:off x="630936" y="640823"/>
            <a:ext cx="3419856" cy="5583148"/>
          </a:xfrm>
        </p:spPr>
        <p:txBody>
          <a:bodyPr anchor="ctr">
            <a:normAutofit/>
          </a:bodyPr>
          <a:lstStyle/>
          <a:p>
            <a:r>
              <a:rPr lang="en-US" sz="5400" b="1">
                <a:cs typeface="Calibri Light"/>
              </a:rPr>
              <a:t>What are the Edge nodes added in Shift handover report?</a:t>
            </a:r>
            <a:endParaRPr lang="en-US" sz="5400"/>
          </a:p>
        </p:txBody>
      </p:sp>
      <p:sp>
        <p:nvSpPr>
          <p:cNvPr id="39"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3" descr="Table&#10;&#10;Description automatically generated">
            <a:extLst>
              <a:ext uri="{FF2B5EF4-FFF2-40B4-BE49-F238E27FC236}">
                <a16:creationId xmlns:a16="http://schemas.microsoft.com/office/drawing/2014/main" id="{F16F353B-C14E-AE84-A67A-3C4D93A186E3}"/>
              </a:ext>
            </a:extLst>
          </p:cNvPr>
          <p:cNvPicPr>
            <a:picLocks noChangeAspect="1"/>
          </p:cNvPicPr>
          <p:nvPr/>
        </p:nvPicPr>
        <p:blipFill>
          <a:blip r:embed="rId2"/>
          <a:stretch>
            <a:fillRect/>
          </a:stretch>
        </p:blipFill>
        <p:spPr>
          <a:xfrm>
            <a:off x="4467391" y="165118"/>
            <a:ext cx="8001631" cy="6628060"/>
          </a:xfrm>
          <a:prstGeom prst="rect">
            <a:avLst/>
          </a:prstGeom>
        </p:spPr>
      </p:pic>
    </p:spTree>
    <p:extLst>
      <p:ext uri="{BB962C8B-B14F-4D97-AF65-F5344CB8AC3E}">
        <p14:creationId xmlns:p14="http://schemas.microsoft.com/office/powerpoint/2010/main" val="4286378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40AFEB-DBE9-0822-B0CB-CF9133C5CDC3}"/>
              </a:ext>
            </a:extLst>
          </p:cNvPr>
          <p:cNvSpPr>
            <a:spLocks noGrp="1"/>
          </p:cNvSpPr>
          <p:nvPr>
            <p:ph type="title"/>
          </p:nvPr>
        </p:nvSpPr>
        <p:spPr>
          <a:xfrm>
            <a:off x="686834" y="1153572"/>
            <a:ext cx="3200400" cy="4461163"/>
          </a:xfrm>
        </p:spPr>
        <p:txBody>
          <a:bodyPr>
            <a:normAutofit/>
          </a:bodyPr>
          <a:lstStyle/>
          <a:p>
            <a:r>
              <a:rPr lang="en-US" sz="2400" b="1">
                <a:solidFill>
                  <a:srgbClr val="FFFFFF"/>
                </a:solidFill>
                <a:cs typeface="Calibri Light"/>
              </a:rPr>
              <a:t>Why are we using Edge nodes in Shift handover report?</a:t>
            </a:r>
            <a:endParaRPr lang="en-US" sz="24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5E0BA4-22E1-FF36-CC1F-2D90C6845FD0}"/>
              </a:ext>
            </a:extLst>
          </p:cNvPr>
          <p:cNvSpPr>
            <a:spLocks noGrp="1"/>
          </p:cNvSpPr>
          <p:nvPr>
            <p:ph idx="1"/>
          </p:nvPr>
        </p:nvSpPr>
        <p:spPr>
          <a:xfrm>
            <a:off x="4447308" y="591344"/>
            <a:ext cx="6906491" cy="5585619"/>
          </a:xfrm>
        </p:spPr>
        <p:txBody>
          <a:bodyPr vert="horz" lIns="91440" tIns="45720" rIns="91440" bIns="45720" rtlCol="0" anchor="ctr">
            <a:normAutofit/>
          </a:bodyPr>
          <a:lstStyle/>
          <a:p>
            <a:pPr>
              <a:buFont typeface="Wingdings,Sans-Serif" panose="020B0604020202020204" pitchFamily="34" charset="0"/>
              <a:buChar char="Ø"/>
            </a:pPr>
            <a:r>
              <a:rPr lang="en-US">
                <a:cs typeface="Calibri"/>
              </a:rPr>
              <a:t> We can connect to servers using edge nodes</a:t>
            </a:r>
            <a:endParaRPr lang="en-US">
              <a:ea typeface="+mn-lt"/>
              <a:cs typeface="+mn-lt"/>
            </a:endParaRPr>
          </a:p>
          <a:p>
            <a:pPr>
              <a:buFont typeface="Wingdings,Sans-Serif" panose="020B0604020202020204" pitchFamily="34" charset="0"/>
              <a:buChar char="Ø"/>
            </a:pPr>
            <a:r>
              <a:rPr lang="en-US">
                <a:cs typeface="Calibri"/>
              </a:rPr>
              <a:t> Edge node have static Ip's that means Ip's will not change</a:t>
            </a:r>
            <a:endParaRPr lang="en-US">
              <a:ea typeface="+mn-lt"/>
              <a:cs typeface="+mn-lt"/>
            </a:endParaRPr>
          </a:p>
          <a:p>
            <a:pPr>
              <a:buFont typeface="Wingdings,Sans-Serif" panose="020B0604020202020204" pitchFamily="34" charset="0"/>
              <a:buChar char="Ø"/>
            </a:pPr>
            <a:r>
              <a:rPr lang="en-US">
                <a:cs typeface="Calibri"/>
              </a:rPr>
              <a:t>We can perform only hive tables unlocking as we don't have root access</a:t>
            </a:r>
            <a:endParaRPr lang="en-US"/>
          </a:p>
        </p:txBody>
      </p:sp>
    </p:spTree>
    <p:extLst>
      <p:ext uri="{BB962C8B-B14F-4D97-AF65-F5344CB8AC3E}">
        <p14:creationId xmlns:p14="http://schemas.microsoft.com/office/powerpoint/2010/main" val="3273095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558944-D353-1013-D06A-817F94F1BDAF}"/>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a:p>
          <a:p>
            <a:pPr marL="0" indent="0">
              <a:buNone/>
            </a:pPr>
            <a:r>
              <a:rPr lang="en-US">
                <a:cs typeface="Calibri"/>
              </a:rPr>
              <a:t>We are using shift handover report for updating present activities to next shift members, activities such as active incidents, ritms and change request and we need to mention them clearly what are the current active issues also.</a:t>
            </a:r>
            <a:endParaRPr lang="en-US">
              <a:ea typeface="Calibri" panose="020F0502020204030204"/>
              <a:cs typeface="Calibri"/>
            </a:endParaRPr>
          </a:p>
          <a:p>
            <a:pPr marL="0" indent="0">
              <a:buNone/>
            </a:pPr>
            <a:endParaRPr lang="en-US">
              <a:ea typeface="Calibri" panose="020F0502020204030204"/>
              <a:cs typeface="Calibri"/>
            </a:endParaRPr>
          </a:p>
          <a:p>
            <a:endParaRPr lang="en-US">
              <a:cs typeface="Calibri"/>
            </a:endParaRPr>
          </a:p>
          <a:p>
            <a:endParaRPr lang="en-US">
              <a:cs typeface="Calibri"/>
            </a:endParaRPr>
          </a:p>
          <a:p>
            <a:pPr marL="0" indent="0">
              <a:buNone/>
            </a:pPr>
            <a:r>
              <a:rPr lang="en-US" b="1">
                <a:cs typeface="Calibri"/>
              </a:rPr>
              <a:t>Thank you</a:t>
            </a:r>
            <a:endParaRPr lang="en-US">
              <a:cs typeface="Calibri" panose="020F0502020204030204"/>
            </a:endParaRPr>
          </a:p>
        </p:txBody>
      </p:sp>
    </p:spTree>
    <p:extLst>
      <p:ext uri="{BB962C8B-B14F-4D97-AF65-F5344CB8AC3E}">
        <p14:creationId xmlns:p14="http://schemas.microsoft.com/office/powerpoint/2010/main" val="31493520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SHIFT HANDOVER REPORT</vt:lpstr>
      <vt:lpstr>What should we include in Shift handover report?</vt:lpstr>
      <vt:lpstr>What are the Edge nodes added in Shift handover report?</vt:lpstr>
      <vt:lpstr>Why are we using Edge nodes in Shift handover report?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10</cp:revision>
  <dcterms:created xsi:type="dcterms:W3CDTF">2022-07-10T11:38:05Z</dcterms:created>
  <dcterms:modified xsi:type="dcterms:W3CDTF">2022-07-11T12:02:20Z</dcterms:modified>
</cp:coreProperties>
</file>