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921EA-0778-5943-18E8-654FB844E7ED}" v="49" dt="2022-07-09T07:54:54.112"/>
    <p1510:client id="{D095FD6E-31AE-A96C-C5D6-601039C69B9F}" v="5" dt="2022-07-10T07:28:53.312"/>
    <p1510:client id="{E65EA0FE-ABDA-4E33-82B1-A1ADD0A523EC}" v="872" dt="2022-07-08T10:18:2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upu, Pushpa (Contingent Worker)" userId="S::pushpa.pasupu@wabtec.com::4e1ab9e7-2f10-4f0f-938a-8b1f7ace26d9" providerId="AD" clId="Web-{D095FD6E-31AE-A96C-C5D6-601039C69B9F}"/>
    <pc:docChg chg="modSld">
      <pc:chgData name="Pasupu, Pushpa (Contingent Worker)" userId="S::pushpa.pasupu@wabtec.com::4e1ab9e7-2f10-4f0f-938a-8b1f7ace26d9" providerId="AD" clId="Web-{D095FD6E-31AE-A96C-C5D6-601039C69B9F}" dt="2022-07-10T07:28:47.187" v="3" actId="20577"/>
      <pc:docMkLst>
        <pc:docMk/>
      </pc:docMkLst>
      <pc:sldChg chg="addSp delSp modSp">
        <pc:chgData name="Pasupu, Pushpa (Contingent Worker)" userId="S::pushpa.pasupu@wabtec.com::4e1ab9e7-2f10-4f0f-938a-8b1f7ace26d9" providerId="AD" clId="Web-{D095FD6E-31AE-A96C-C5D6-601039C69B9F}" dt="2022-07-10T07:26:52.528" v="0"/>
        <pc:sldMkLst>
          <pc:docMk/>
          <pc:sldMk cId="1217602838" sldId="258"/>
        </pc:sldMkLst>
        <pc:spChg chg="del">
          <ac:chgData name="Pasupu, Pushpa (Contingent Worker)" userId="S::pushpa.pasupu@wabtec.com::4e1ab9e7-2f10-4f0f-938a-8b1f7ace26d9" providerId="AD" clId="Web-{D095FD6E-31AE-A96C-C5D6-601039C69B9F}" dt="2022-07-10T07:26:52.528" v="0"/>
          <ac:spMkLst>
            <pc:docMk/>
            <pc:sldMk cId="1217602838" sldId="258"/>
            <ac:spMk id="22" creationId="{9F4444CE-BC8D-4D61-B303-4C05614E62AB}"/>
          </ac:spMkLst>
        </pc:spChg>
        <pc:spChg chg="del">
          <ac:chgData name="Pasupu, Pushpa (Contingent Worker)" userId="S::pushpa.pasupu@wabtec.com::4e1ab9e7-2f10-4f0f-938a-8b1f7ace26d9" providerId="AD" clId="Web-{D095FD6E-31AE-A96C-C5D6-601039C69B9F}" dt="2022-07-10T07:26:52.528" v="0"/>
          <ac:spMkLst>
            <pc:docMk/>
            <pc:sldMk cId="1217602838" sldId="258"/>
            <ac:spMk id="23" creationId="{73772B81-181F-48B7-8826-4D9686D15DF5}"/>
          </ac:spMkLst>
        </pc:spChg>
        <pc:spChg chg="del">
          <ac:chgData name="Pasupu, Pushpa (Contingent Worker)" userId="S::pushpa.pasupu@wabtec.com::4e1ab9e7-2f10-4f0f-938a-8b1f7ace26d9" providerId="AD" clId="Web-{D095FD6E-31AE-A96C-C5D6-601039C69B9F}" dt="2022-07-10T07:26:52.528" v="0"/>
          <ac:spMkLst>
            <pc:docMk/>
            <pc:sldMk cId="1217602838" sldId="258"/>
            <ac:spMk id="24" creationId="{B2205F6E-03C6-4E92-877C-E2482F6599AA}"/>
          </ac:spMkLst>
        </pc:spChg>
        <pc:spChg chg="add">
          <ac:chgData name="Pasupu, Pushpa (Contingent Worker)" userId="S::pushpa.pasupu@wabtec.com::4e1ab9e7-2f10-4f0f-938a-8b1f7ace26d9" providerId="AD" clId="Web-{D095FD6E-31AE-A96C-C5D6-601039C69B9F}" dt="2022-07-10T07:26:52.528" v="0"/>
          <ac:spMkLst>
            <pc:docMk/>
            <pc:sldMk cId="1217602838" sldId="258"/>
            <ac:spMk id="30" creationId="{9F4444CE-BC8D-4D61-B303-4C05614E62AB}"/>
          </ac:spMkLst>
        </pc:spChg>
        <pc:spChg chg="add">
          <ac:chgData name="Pasupu, Pushpa (Contingent Worker)" userId="S::pushpa.pasupu@wabtec.com::4e1ab9e7-2f10-4f0f-938a-8b1f7ace26d9" providerId="AD" clId="Web-{D095FD6E-31AE-A96C-C5D6-601039C69B9F}" dt="2022-07-10T07:26:52.528" v="0"/>
          <ac:spMkLst>
            <pc:docMk/>
            <pc:sldMk cId="1217602838" sldId="258"/>
            <ac:spMk id="32" creationId="{73772B81-181F-48B7-8826-4D9686D15DF5}"/>
          </ac:spMkLst>
        </pc:spChg>
        <pc:spChg chg="add">
          <ac:chgData name="Pasupu, Pushpa (Contingent Worker)" userId="S::pushpa.pasupu@wabtec.com::4e1ab9e7-2f10-4f0f-938a-8b1f7ace26d9" providerId="AD" clId="Web-{D095FD6E-31AE-A96C-C5D6-601039C69B9F}" dt="2022-07-10T07:26:52.528" v="0"/>
          <ac:spMkLst>
            <pc:docMk/>
            <pc:sldMk cId="1217602838" sldId="258"/>
            <ac:spMk id="34" creationId="{B2205F6E-03C6-4E92-877C-E2482F6599AA}"/>
          </ac:spMkLst>
        </pc:spChg>
        <pc:graphicFrameChg chg="mod modGraphic">
          <ac:chgData name="Pasupu, Pushpa (Contingent Worker)" userId="S::pushpa.pasupu@wabtec.com::4e1ab9e7-2f10-4f0f-938a-8b1f7ace26d9" providerId="AD" clId="Web-{D095FD6E-31AE-A96C-C5D6-601039C69B9F}" dt="2022-07-10T07:26:52.528" v="0"/>
          <ac:graphicFrameMkLst>
            <pc:docMk/>
            <pc:sldMk cId="1217602838" sldId="258"/>
            <ac:graphicFrameMk id="25" creationId="{D8D8294E-F0E0-59C2-108E-B442FBA3AB80}"/>
          </ac:graphicFrameMkLst>
        </pc:graphicFrameChg>
      </pc:sldChg>
      <pc:sldChg chg="modSp">
        <pc:chgData name="Pasupu, Pushpa (Contingent Worker)" userId="S::pushpa.pasupu@wabtec.com::4e1ab9e7-2f10-4f0f-938a-8b1f7ace26d9" providerId="AD" clId="Web-{D095FD6E-31AE-A96C-C5D6-601039C69B9F}" dt="2022-07-10T07:28:47.187" v="3" actId="20577"/>
        <pc:sldMkLst>
          <pc:docMk/>
          <pc:sldMk cId="3094692720" sldId="261"/>
        </pc:sldMkLst>
        <pc:spChg chg="mod">
          <ac:chgData name="Pasupu, Pushpa (Contingent Worker)" userId="S::pushpa.pasupu@wabtec.com::4e1ab9e7-2f10-4f0f-938a-8b1f7ace26d9" providerId="AD" clId="Web-{D095FD6E-31AE-A96C-C5D6-601039C69B9F}" dt="2022-07-10T07:28:47.187" v="3" actId="20577"/>
          <ac:spMkLst>
            <pc:docMk/>
            <pc:sldMk cId="3094692720" sldId="261"/>
            <ac:spMk id="3" creationId="{5A640867-DAB4-683C-DF07-CE2FCB380677}"/>
          </ac:spMkLst>
        </pc:spChg>
      </pc:sldChg>
    </pc:docChg>
  </pc:docChgLst>
  <pc:docChgLst>
    <pc:chgData name="Pasupu, Pushpa (Contingent Worker)" userId="S::pushpa.pasupu@wabtec.com::4e1ab9e7-2f10-4f0f-938a-8b1f7ace26d9" providerId="AD" clId="Web-{3C595873-F8F8-214B-CC46-81E52AB47B9F}"/>
    <pc:docChg chg="modSld">
      <pc:chgData name="Pasupu, Pushpa (Contingent Worker)" userId="S::pushpa.pasupu@wabtec.com::4e1ab9e7-2f10-4f0f-938a-8b1f7ace26d9" providerId="AD" clId="Web-{3C595873-F8F8-214B-CC46-81E52AB47B9F}" dt="2022-07-09T10:49:23.674" v="0" actId="20577"/>
      <pc:docMkLst>
        <pc:docMk/>
      </pc:docMkLst>
      <pc:sldChg chg="modSp">
        <pc:chgData name="Pasupu, Pushpa (Contingent Worker)" userId="S::pushpa.pasupu@wabtec.com::4e1ab9e7-2f10-4f0f-938a-8b1f7ace26d9" providerId="AD" clId="Web-{3C595873-F8F8-214B-CC46-81E52AB47B9F}" dt="2022-07-09T10:49:23.674" v="0" actId="20577"/>
        <pc:sldMkLst>
          <pc:docMk/>
          <pc:sldMk cId="806826938" sldId="257"/>
        </pc:sldMkLst>
        <pc:graphicFrameChg chg="modGraphic">
          <ac:chgData name="Pasupu, Pushpa (Contingent Worker)" userId="S::pushpa.pasupu@wabtec.com::4e1ab9e7-2f10-4f0f-938a-8b1f7ace26d9" providerId="AD" clId="Web-{3C595873-F8F8-214B-CC46-81E52AB47B9F}" dt="2022-07-09T10:49:23.674" v="0" actId="20577"/>
          <ac:graphicFrameMkLst>
            <pc:docMk/>
            <pc:sldMk cId="806826938" sldId="257"/>
            <ac:graphicFrameMk id="5" creationId="{38EF1E84-DDDC-7BE7-64B7-961B5BCBB067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41B6E-6436-4C84-9B34-380898A402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E6F964-747B-4C4B-8228-2C609DFB65E3}">
      <dgm:prSet/>
      <dgm:spPr/>
      <dgm:t>
        <a:bodyPr/>
        <a:lstStyle/>
        <a:p>
          <a:pPr rtl="0"/>
          <a:r>
            <a:rPr lang="en-US"/>
            <a:t>We will get an alert as user inactive when the user from the organization was no longer to </a:t>
          </a:r>
          <a:r>
            <a:rPr lang="en-US">
              <a:latin typeface="Trebuchet MS" panose="020B0603020202020204"/>
            </a:rPr>
            <a:t>be </a:t>
          </a:r>
          <a:r>
            <a:rPr lang="en-US"/>
            <a:t>the part of organization.</a:t>
          </a:r>
        </a:p>
      </dgm:t>
    </dgm:pt>
    <dgm:pt modelId="{3C109E95-52D8-4B6D-AA47-719BE02EA877}" type="parTrans" cxnId="{A8D5158A-F915-4FE6-81A8-F067895589AB}">
      <dgm:prSet/>
      <dgm:spPr/>
      <dgm:t>
        <a:bodyPr/>
        <a:lstStyle/>
        <a:p>
          <a:endParaRPr lang="en-US"/>
        </a:p>
      </dgm:t>
    </dgm:pt>
    <dgm:pt modelId="{77280FB6-755E-4469-8F82-C4F817F6DA05}" type="sibTrans" cxnId="{A8D5158A-F915-4FE6-81A8-F067895589AB}">
      <dgm:prSet/>
      <dgm:spPr/>
      <dgm:t>
        <a:bodyPr/>
        <a:lstStyle/>
        <a:p>
          <a:endParaRPr lang="en-US"/>
        </a:p>
      </dgm:t>
    </dgm:pt>
    <dgm:pt modelId="{30AB24F4-29DF-4EE1-929F-6177D67788F0}">
      <dgm:prSet/>
      <dgm:spPr/>
      <dgm:t>
        <a:bodyPr/>
        <a:lstStyle/>
        <a:p>
          <a:r>
            <a:rPr lang="en-US"/>
            <a:t>We get this alert for every 1 hour.</a:t>
          </a:r>
        </a:p>
      </dgm:t>
    </dgm:pt>
    <dgm:pt modelId="{410D5529-7E93-48DA-A8CE-AEB2E4903DF2}" type="parTrans" cxnId="{3338358B-94E6-4C3E-AA7E-21462B5B486F}">
      <dgm:prSet/>
      <dgm:spPr/>
      <dgm:t>
        <a:bodyPr/>
        <a:lstStyle/>
        <a:p>
          <a:endParaRPr lang="en-US"/>
        </a:p>
      </dgm:t>
    </dgm:pt>
    <dgm:pt modelId="{D0779B8C-015C-4E88-89DD-CC973A528E60}" type="sibTrans" cxnId="{3338358B-94E6-4C3E-AA7E-21462B5B486F}">
      <dgm:prSet/>
      <dgm:spPr/>
      <dgm:t>
        <a:bodyPr/>
        <a:lstStyle/>
        <a:p>
          <a:endParaRPr lang="en-US"/>
        </a:p>
      </dgm:t>
    </dgm:pt>
    <dgm:pt modelId="{9EC316AE-F463-4121-B740-3EF8457B0471}" type="pres">
      <dgm:prSet presAssocID="{9A641B6E-6436-4C84-9B34-380898A402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DE9447-D5EA-4506-8027-8934CDE7FE99}" type="pres">
      <dgm:prSet presAssocID="{BFE6F964-747B-4C4B-8228-2C609DFB65E3}" presName="hierRoot1" presStyleCnt="0"/>
      <dgm:spPr/>
    </dgm:pt>
    <dgm:pt modelId="{EF326C70-6C4C-4B2F-805B-75798E754DB7}" type="pres">
      <dgm:prSet presAssocID="{BFE6F964-747B-4C4B-8228-2C609DFB65E3}" presName="composite" presStyleCnt="0"/>
      <dgm:spPr/>
    </dgm:pt>
    <dgm:pt modelId="{FC93D8F4-2C9B-4A09-9312-8A080169C4BE}" type="pres">
      <dgm:prSet presAssocID="{BFE6F964-747B-4C4B-8228-2C609DFB65E3}" presName="background" presStyleLbl="node0" presStyleIdx="0" presStyleCnt="2"/>
      <dgm:spPr/>
    </dgm:pt>
    <dgm:pt modelId="{E355AE53-6D6B-499F-AC43-FB95770DB735}" type="pres">
      <dgm:prSet presAssocID="{BFE6F964-747B-4C4B-8228-2C609DFB65E3}" presName="text" presStyleLbl="fgAcc0" presStyleIdx="0" presStyleCnt="2">
        <dgm:presLayoutVars>
          <dgm:chPref val="3"/>
        </dgm:presLayoutVars>
      </dgm:prSet>
      <dgm:spPr/>
    </dgm:pt>
    <dgm:pt modelId="{215ADFAD-56C2-442C-90E8-34272F9F17FA}" type="pres">
      <dgm:prSet presAssocID="{BFE6F964-747B-4C4B-8228-2C609DFB65E3}" presName="hierChild2" presStyleCnt="0"/>
      <dgm:spPr/>
    </dgm:pt>
    <dgm:pt modelId="{FCC3DBEF-E80C-4E93-AC7B-86B190EC6273}" type="pres">
      <dgm:prSet presAssocID="{30AB24F4-29DF-4EE1-929F-6177D67788F0}" presName="hierRoot1" presStyleCnt="0"/>
      <dgm:spPr/>
    </dgm:pt>
    <dgm:pt modelId="{FBA8DC57-C2E4-4F2B-B445-CD5CDC76D008}" type="pres">
      <dgm:prSet presAssocID="{30AB24F4-29DF-4EE1-929F-6177D67788F0}" presName="composite" presStyleCnt="0"/>
      <dgm:spPr/>
    </dgm:pt>
    <dgm:pt modelId="{52D75D6E-C51C-4D74-9110-D41245F6740A}" type="pres">
      <dgm:prSet presAssocID="{30AB24F4-29DF-4EE1-929F-6177D67788F0}" presName="background" presStyleLbl="node0" presStyleIdx="1" presStyleCnt="2"/>
      <dgm:spPr/>
    </dgm:pt>
    <dgm:pt modelId="{A2EE6282-FE1F-4EEC-8F14-B3CD3D283560}" type="pres">
      <dgm:prSet presAssocID="{30AB24F4-29DF-4EE1-929F-6177D67788F0}" presName="text" presStyleLbl="fgAcc0" presStyleIdx="1" presStyleCnt="2">
        <dgm:presLayoutVars>
          <dgm:chPref val="3"/>
        </dgm:presLayoutVars>
      </dgm:prSet>
      <dgm:spPr/>
    </dgm:pt>
    <dgm:pt modelId="{11C88622-2B1D-4D7C-8226-87F974C8BA73}" type="pres">
      <dgm:prSet presAssocID="{30AB24F4-29DF-4EE1-929F-6177D67788F0}" presName="hierChild2" presStyleCnt="0"/>
      <dgm:spPr/>
    </dgm:pt>
  </dgm:ptLst>
  <dgm:cxnLst>
    <dgm:cxn modelId="{A8D5158A-F915-4FE6-81A8-F067895589AB}" srcId="{9A641B6E-6436-4C84-9B34-380898A4025A}" destId="{BFE6F964-747B-4C4B-8228-2C609DFB65E3}" srcOrd="0" destOrd="0" parTransId="{3C109E95-52D8-4B6D-AA47-719BE02EA877}" sibTransId="{77280FB6-755E-4469-8F82-C4F817F6DA05}"/>
    <dgm:cxn modelId="{3338358B-94E6-4C3E-AA7E-21462B5B486F}" srcId="{9A641B6E-6436-4C84-9B34-380898A4025A}" destId="{30AB24F4-29DF-4EE1-929F-6177D67788F0}" srcOrd="1" destOrd="0" parTransId="{410D5529-7E93-48DA-A8CE-AEB2E4903DF2}" sibTransId="{D0779B8C-015C-4E88-89DD-CC973A528E60}"/>
    <dgm:cxn modelId="{1C316DAA-0ACC-4580-8B2E-C692FE81A437}" type="presOf" srcId="{9A641B6E-6436-4C84-9B34-380898A4025A}" destId="{9EC316AE-F463-4121-B740-3EF8457B0471}" srcOrd="0" destOrd="0" presId="urn:microsoft.com/office/officeart/2005/8/layout/hierarchy1"/>
    <dgm:cxn modelId="{711969B0-E907-4326-A893-882CEDCC6CCF}" type="presOf" srcId="{BFE6F964-747B-4C4B-8228-2C609DFB65E3}" destId="{E355AE53-6D6B-499F-AC43-FB95770DB735}" srcOrd="0" destOrd="0" presId="urn:microsoft.com/office/officeart/2005/8/layout/hierarchy1"/>
    <dgm:cxn modelId="{633C2FBE-358A-484C-8817-40D62DE0038B}" type="presOf" srcId="{30AB24F4-29DF-4EE1-929F-6177D67788F0}" destId="{A2EE6282-FE1F-4EEC-8F14-B3CD3D283560}" srcOrd="0" destOrd="0" presId="urn:microsoft.com/office/officeart/2005/8/layout/hierarchy1"/>
    <dgm:cxn modelId="{D85E6707-0B3D-448E-85A3-B57D3CAB4625}" type="presParOf" srcId="{9EC316AE-F463-4121-B740-3EF8457B0471}" destId="{B2DE9447-D5EA-4506-8027-8934CDE7FE99}" srcOrd="0" destOrd="0" presId="urn:microsoft.com/office/officeart/2005/8/layout/hierarchy1"/>
    <dgm:cxn modelId="{6AF0BD90-0E17-49E4-8128-408621FD8E62}" type="presParOf" srcId="{B2DE9447-D5EA-4506-8027-8934CDE7FE99}" destId="{EF326C70-6C4C-4B2F-805B-75798E754DB7}" srcOrd="0" destOrd="0" presId="urn:microsoft.com/office/officeart/2005/8/layout/hierarchy1"/>
    <dgm:cxn modelId="{20585CC3-448D-4A75-B8C7-07FDA5D8B4AC}" type="presParOf" srcId="{EF326C70-6C4C-4B2F-805B-75798E754DB7}" destId="{FC93D8F4-2C9B-4A09-9312-8A080169C4BE}" srcOrd="0" destOrd="0" presId="urn:microsoft.com/office/officeart/2005/8/layout/hierarchy1"/>
    <dgm:cxn modelId="{09788009-DDC6-4470-8757-202338E84D06}" type="presParOf" srcId="{EF326C70-6C4C-4B2F-805B-75798E754DB7}" destId="{E355AE53-6D6B-499F-AC43-FB95770DB735}" srcOrd="1" destOrd="0" presId="urn:microsoft.com/office/officeart/2005/8/layout/hierarchy1"/>
    <dgm:cxn modelId="{FC2C93AD-EFB0-42FA-899A-91FAEBDBE6F6}" type="presParOf" srcId="{B2DE9447-D5EA-4506-8027-8934CDE7FE99}" destId="{215ADFAD-56C2-442C-90E8-34272F9F17FA}" srcOrd="1" destOrd="0" presId="urn:microsoft.com/office/officeart/2005/8/layout/hierarchy1"/>
    <dgm:cxn modelId="{FF0443D5-96B6-47B5-9471-54AB9563C760}" type="presParOf" srcId="{9EC316AE-F463-4121-B740-3EF8457B0471}" destId="{FCC3DBEF-E80C-4E93-AC7B-86B190EC6273}" srcOrd="1" destOrd="0" presId="urn:microsoft.com/office/officeart/2005/8/layout/hierarchy1"/>
    <dgm:cxn modelId="{A5D23D4F-B1DB-4281-8B22-407F3243E802}" type="presParOf" srcId="{FCC3DBEF-E80C-4E93-AC7B-86B190EC6273}" destId="{FBA8DC57-C2E4-4F2B-B445-CD5CDC76D008}" srcOrd="0" destOrd="0" presId="urn:microsoft.com/office/officeart/2005/8/layout/hierarchy1"/>
    <dgm:cxn modelId="{1BEFFA1C-B1E8-4D4B-A007-70BDF47A81AB}" type="presParOf" srcId="{FBA8DC57-C2E4-4F2B-B445-CD5CDC76D008}" destId="{52D75D6E-C51C-4D74-9110-D41245F6740A}" srcOrd="0" destOrd="0" presId="urn:microsoft.com/office/officeart/2005/8/layout/hierarchy1"/>
    <dgm:cxn modelId="{5BDF4416-A006-4B4D-95BF-885F9B1F0D28}" type="presParOf" srcId="{FBA8DC57-C2E4-4F2B-B445-CD5CDC76D008}" destId="{A2EE6282-FE1F-4EEC-8F14-B3CD3D283560}" srcOrd="1" destOrd="0" presId="urn:microsoft.com/office/officeart/2005/8/layout/hierarchy1"/>
    <dgm:cxn modelId="{1CF53DD2-1722-4997-ADDE-D3F4B3C85CC7}" type="presParOf" srcId="{FCC3DBEF-E80C-4E93-AC7B-86B190EC6273}" destId="{11C88622-2B1D-4D7C-8226-87F974C8BA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BE578-54A1-44BB-A548-DA8550F86F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273FCC-862C-437F-BB85-73FEAD285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alert indicates that user is no longer to be the part of the organization.</a:t>
          </a:r>
        </a:p>
      </dgm:t>
    </dgm:pt>
    <dgm:pt modelId="{44A547E4-1594-4395-80BC-DBF3A925E6C9}" type="parTrans" cxnId="{4C425D93-A9B7-42D8-B5A1-F04C481F823F}">
      <dgm:prSet/>
      <dgm:spPr/>
      <dgm:t>
        <a:bodyPr/>
        <a:lstStyle/>
        <a:p>
          <a:endParaRPr lang="en-US"/>
        </a:p>
      </dgm:t>
    </dgm:pt>
    <dgm:pt modelId="{D0B93044-C816-4C9E-A830-E33420332D16}" type="sibTrans" cxnId="{4C425D93-A9B7-42D8-B5A1-F04C481F823F}">
      <dgm:prSet/>
      <dgm:spPr/>
      <dgm:t>
        <a:bodyPr/>
        <a:lstStyle/>
        <a:p>
          <a:endParaRPr lang="en-US"/>
        </a:p>
      </dgm:t>
    </dgm:pt>
    <dgm:pt modelId="{6FAC2CBA-783C-4B8C-923D-46E49D2F7A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 we can remove them from the respective DL's or Organization.</a:t>
          </a:r>
        </a:p>
      </dgm:t>
    </dgm:pt>
    <dgm:pt modelId="{07950211-2A47-400C-BE79-AC11260FA95E}" type="parTrans" cxnId="{779BC8CB-90A5-4171-8D1D-902912BA96BC}">
      <dgm:prSet/>
      <dgm:spPr/>
      <dgm:t>
        <a:bodyPr/>
        <a:lstStyle/>
        <a:p>
          <a:endParaRPr lang="en-US"/>
        </a:p>
      </dgm:t>
    </dgm:pt>
    <dgm:pt modelId="{44BFA022-BCF7-49F4-BC6C-F2377CCC6E16}" type="sibTrans" cxnId="{779BC8CB-90A5-4171-8D1D-902912BA96BC}">
      <dgm:prSet/>
      <dgm:spPr/>
      <dgm:t>
        <a:bodyPr/>
        <a:lstStyle/>
        <a:p>
          <a:endParaRPr lang="en-US"/>
        </a:p>
      </dgm:t>
    </dgm:pt>
    <dgm:pt modelId="{7FD26C93-A658-4A91-9A2C-8CC015FF8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 should be removed from Dataiku both in Automation and Designer.</a:t>
          </a:r>
        </a:p>
      </dgm:t>
    </dgm:pt>
    <dgm:pt modelId="{FC17606F-23F9-4B1B-AB67-655B7845DA34}" type="parTrans" cxnId="{C5F0703A-F304-4247-8B7C-45532272E7F0}">
      <dgm:prSet/>
      <dgm:spPr/>
      <dgm:t>
        <a:bodyPr/>
        <a:lstStyle/>
        <a:p>
          <a:endParaRPr lang="en-US"/>
        </a:p>
      </dgm:t>
    </dgm:pt>
    <dgm:pt modelId="{D774DF06-5192-48AE-8425-0415DCF0B741}" type="sibTrans" cxnId="{C5F0703A-F304-4247-8B7C-45532272E7F0}">
      <dgm:prSet/>
      <dgm:spPr/>
      <dgm:t>
        <a:bodyPr/>
        <a:lstStyle/>
        <a:p>
          <a:endParaRPr lang="en-US"/>
        </a:p>
      </dgm:t>
    </dgm:pt>
    <dgm:pt modelId="{C83C0977-B2FC-45BF-AFFA-FDDF034F602E}" type="pres">
      <dgm:prSet presAssocID="{637BE578-54A1-44BB-A548-DA8550F86FC0}" presName="root" presStyleCnt="0">
        <dgm:presLayoutVars>
          <dgm:dir/>
          <dgm:resizeHandles val="exact"/>
        </dgm:presLayoutVars>
      </dgm:prSet>
      <dgm:spPr/>
    </dgm:pt>
    <dgm:pt modelId="{AE74C633-D922-4940-A999-67F808D4F432}" type="pres">
      <dgm:prSet presAssocID="{44273FCC-862C-437F-BB85-73FEAD28571F}" presName="compNode" presStyleCnt="0"/>
      <dgm:spPr/>
    </dgm:pt>
    <dgm:pt modelId="{6528F914-91A9-4A79-B407-FB1D75F17A8B}" type="pres">
      <dgm:prSet presAssocID="{44273FCC-862C-437F-BB85-73FEAD28571F}" presName="bgRect" presStyleLbl="bgShp" presStyleIdx="0" presStyleCnt="3"/>
      <dgm:spPr/>
    </dgm:pt>
    <dgm:pt modelId="{069E650F-21E2-483F-B9FA-9B7C19185B20}" type="pres">
      <dgm:prSet presAssocID="{44273FCC-862C-437F-BB85-73FEAD2857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AE650B4-28AF-444B-8BDC-1FC781C9F2A0}" type="pres">
      <dgm:prSet presAssocID="{44273FCC-862C-437F-BB85-73FEAD28571F}" presName="spaceRect" presStyleCnt="0"/>
      <dgm:spPr/>
    </dgm:pt>
    <dgm:pt modelId="{F5774B03-4E53-4846-9C11-E77F60E92107}" type="pres">
      <dgm:prSet presAssocID="{44273FCC-862C-437F-BB85-73FEAD28571F}" presName="parTx" presStyleLbl="revTx" presStyleIdx="0" presStyleCnt="3">
        <dgm:presLayoutVars>
          <dgm:chMax val="0"/>
          <dgm:chPref val="0"/>
        </dgm:presLayoutVars>
      </dgm:prSet>
      <dgm:spPr/>
    </dgm:pt>
    <dgm:pt modelId="{7385AA4B-0644-470D-990E-24460FA1017C}" type="pres">
      <dgm:prSet presAssocID="{D0B93044-C816-4C9E-A830-E33420332D16}" presName="sibTrans" presStyleCnt="0"/>
      <dgm:spPr/>
    </dgm:pt>
    <dgm:pt modelId="{DF173DDA-9FC5-439F-8C9C-50809AE70303}" type="pres">
      <dgm:prSet presAssocID="{6FAC2CBA-783C-4B8C-923D-46E49D2F7A50}" presName="compNode" presStyleCnt="0"/>
      <dgm:spPr/>
    </dgm:pt>
    <dgm:pt modelId="{93146040-CAFE-4F77-8EAD-8163581C2F21}" type="pres">
      <dgm:prSet presAssocID="{6FAC2CBA-783C-4B8C-923D-46E49D2F7A50}" presName="bgRect" presStyleLbl="bgShp" presStyleIdx="1" presStyleCnt="3"/>
      <dgm:spPr/>
    </dgm:pt>
    <dgm:pt modelId="{A4A5DB67-BD0D-483B-83B3-D5D75717E2B5}" type="pres">
      <dgm:prSet presAssocID="{6FAC2CBA-783C-4B8C-923D-46E49D2F7A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763B848-08C8-4212-A85C-9DB5C03EE9AC}" type="pres">
      <dgm:prSet presAssocID="{6FAC2CBA-783C-4B8C-923D-46E49D2F7A50}" presName="spaceRect" presStyleCnt="0"/>
      <dgm:spPr/>
    </dgm:pt>
    <dgm:pt modelId="{1FBC1F27-F21D-49DC-AFC5-3F3EF5CE57F2}" type="pres">
      <dgm:prSet presAssocID="{6FAC2CBA-783C-4B8C-923D-46E49D2F7A50}" presName="parTx" presStyleLbl="revTx" presStyleIdx="1" presStyleCnt="3">
        <dgm:presLayoutVars>
          <dgm:chMax val="0"/>
          <dgm:chPref val="0"/>
        </dgm:presLayoutVars>
      </dgm:prSet>
      <dgm:spPr/>
    </dgm:pt>
    <dgm:pt modelId="{27DC7770-26D1-4ABC-911A-CB242B9F07F0}" type="pres">
      <dgm:prSet presAssocID="{44BFA022-BCF7-49F4-BC6C-F2377CCC6E16}" presName="sibTrans" presStyleCnt="0"/>
      <dgm:spPr/>
    </dgm:pt>
    <dgm:pt modelId="{A48F187C-B2FD-42C0-BD9C-F1C822A792F9}" type="pres">
      <dgm:prSet presAssocID="{7FD26C93-A658-4A91-9A2C-8CC015FF8832}" presName="compNode" presStyleCnt="0"/>
      <dgm:spPr/>
    </dgm:pt>
    <dgm:pt modelId="{E89E629E-6BAE-4051-A842-C753B1A60D32}" type="pres">
      <dgm:prSet presAssocID="{7FD26C93-A658-4A91-9A2C-8CC015FF8832}" presName="bgRect" presStyleLbl="bgShp" presStyleIdx="2" presStyleCnt="3"/>
      <dgm:spPr/>
    </dgm:pt>
    <dgm:pt modelId="{0216B271-2CE2-4821-A45D-82FAB4E89041}" type="pres">
      <dgm:prSet presAssocID="{7FD26C93-A658-4A91-9A2C-8CC015FF88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5CE6186-5172-4988-BD7C-858448C604A5}" type="pres">
      <dgm:prSet presAssocID="{7FD26C93-A658-4A91-9A2C-8CC015FF8832}" presName="spaceRect" presStyleCnt="0"/>
      <dgm:spPr/>
    </dgm:pt>
    <dgm:pt modelId="{100862C3-7CC1-4427-A355-E4E7664331CF}" type="pres">
      <dgm:prSet presAssocID="{7FD26C93-A658-4A91-9A2C-8CC015FF88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A9781A-777B-4B07-9DC2-B0ECDDE842D9}" type="presOf" srcId="{44273FCC-862C-437F-BB85-73FEAD28571F}" destId="{F5774B03-4E53-4846-9C11-E77F60E92107}" srcOrd="0" destOrd="0" presId="urn:microsoft.com/office/officeart/2018/2/layout/IconVerticalSolidList"/>
    <dgm:cxn modelId="{C5F0703A-F304-4247-8B7C-45532272E7F0}" srcId="{637BE578-54A1-44BB-A548-DA8550F86FC0}" destId="{7FD26C93-A658-4A91-9A2C-8CC015FF8832}" srcOrd="2" destOrd="0" parTransId="{FC17606F-23F9-4B1B-AB67-655B7845DA34}" sibTransId="{D774DF06-5192-48AE-8425-0415DCF0B741}"/>
    <dgm:cxn modelId="{AB38924B-6E80-476B-8E44-19866B3DB63B}" type="presOf" srcId="{637BE578-54A1-44BB-A548-DA8550F86FC0}" destId="{C83C0977-B2FC-45BF-AFFA-FDDF034F602E}" srcOrd="0" destOrd="0" presId="urn:microsoft.com/office/officeart/2018/2/layout/IconVerticalSolidList"/>
    <dgm:cxn modelId="{4C425D93-A9B7-42D8-B5A1-F04C481F823F}" srcId="{637BE578-54A1-44BB-A548-DA8550F86FC0}" destId="{44273FCC-862C-437F-BB85-73FEAD28571F}" srcOrd="0" destOrd="0" parTransId="{44A547E4-1594-4395-80BC-DBF3A925E6C9}" sibTransId="{D0B93044-C816-4C9E-A830-E33420332D16}"/>
    <dgm:cxn modelId="{BE024797-EB09-4DD1-981B-6DC9C44D2743}" type="presOf" srcId="{7FD26C93-A658-4A91-9A2C-8CC015FF8832}" destId="{100862C3-7CC1-4427-A355-E4E7664331CF}" srcOrd="0" destOrd="0" presId="urn:microsoft.com/office/officeart/2018/2/layout/IconVerticalSolidList"/>
    <dgm:cxn modelId="{779BC8CB-90A5-4171-8D1D-902912BA96BC}" srcId="{637BE578-54A1-44BB-A548-DA8550F86FC0}" destId="{6FAC2CBA-783C-4B8C-923D-46E49D2F7A50}" srcOrd="1" destOrd="0" parTransId="{07950211-2A47-400C-BE79-AC11260FA95E}" sibTransId="{44BFA022-BCF7-49F4-BC6C-F2377CCC6E16}"/>
    <dgm:cxn modelId="{2E71D1F7-66E0-4E5F-A1A1-E26F53002B8B}" type="presOf" srcId="{6FAC2CBA-783C-4B8C-923D-46E49D2F7A50}" destId="{1FBC1F27-F21D-49DC-AFC5-3F3EF5CE57F2}" srcOrd="0" destOrd="0" presId="urn:microsoft.com/office/officeart/2018/2/layout/IconVerticalSolidList"/>
    <dgm:cxn modelId="{947E746E-4C05-4A88-A70B-79BD6F5AA35C}" type="presParOf" srcId="{C83C0977-B2FC-45BF-AFFA-FDDF034F602E}" destId="{AE74C633-D922-4940-A999-67F808D4F432}" srcOrd="0" destOrd="0" presId="urn:microsoft.com/office/officeart/2018/2/layout/IconVerticalSolidList"/>
    <dgm:cxn modelId="{186F0654-FD38-40B1-8FC8-599F8A294830}" type="presParOf" srcId="{AE74C633-D922-4940-A999-67F808D4F432}" destId="{6528F914-91A9-4A79-B407-FB1D75F17A8B}" srcOrd="0" destOrd="0" presId="urn:microsoft.com/office/officeart/2018/2/layout/IconVerticalSolidList"/>
    <dgm:cxn modelId="{B1C0B6C4-71C9-4ACF-899C-0D555E249B9D}" type="presParOf" srcId="{AE74C633-D922-4940-A999-67F808D4F432}" destId="{069E650F-21E2-483F-B9FA-9B7C19185B20}" srcOrd="1" destOrd="0" presId="urn:microsoft.com/office/officeart/2018/2/layout/IconVerticalSolidList"/>
    <dgm:cxn modelId="{7D9A9935-D31C-49D2-B263-9FDC1D362845}" type="presParOf" srcId="{AE74C633-D922-4940-A999-67F808D4F432}" destId="{6AE650B4-28AF-444B-8BDC-1FC781C9F2A0}" srcOrd="2" destOrd="0" presId="urn:microsoft.com/office/officeart/2018/2/layout/IconVerticalSolidList"/>
    <dgm:cxn modelId="{49AFA71B-69A6-4FF8-ACFB-293B433B8B75}" type="presParOf" srcId="{AE74C633-D922-4940-A999-67F808D4F432}" destId="{F5774B03-4E53-4846-9C11-E77F60E92107}" srcOrd="3" destOrd="0" presId="urn:microsoft.com/office/officeart/2018/2/layout/IconVerticalSolidList"/>
    <dgm:cxn modelId="{25BAA59F-4550-4CAB-9311-1799AECFFD9C}" type="presParOf" srcId="{C83C0977-B2FC-45BF-AFFA-FDDF034F602E}" destId="{7385AA4B-0644-470D-990E-24460FA1017C}" srcOrd="1" destOrd="0" presId="urn:microsoft.com/office/officeart/2018/2/layout/IconVerticalSolidList"/>
    <dgm:cxn modelId="{88833FC3-FF54-488F-A867-743A715843C0}" type="presParOf" srcId="{C83C0977-B2FC-45BF-AFFA-FDDF034F602E}" destId="{DF173DDA-9FC5-439F-8C9C-50809AE70303}" srcOrd="2" destOrd="0" presId="urn:microsoft.com/office/officeart/2018/2/layout/IconVerticalSolidList"/>
    <dgm:cxn modelId="{1B9DE628-44E4-4BAF-8E9D-19CCBF5E7CC0}" type="presParOf" srcId="{DF173DDA-9FC5-439F-8C9C-50809AE70303}" destId="{93146040-CAFE-4F77-8EAD-8163581C2F21}" srcOrd="0" destOrd="0" presId="urn:microsoft.com/office/officeart/2018/2/layout/IconVerticalSolidList"/>
    <dgm:cxn modelId="{9565D0D4-B284-4976-A31B-5BD4AAD5B55F}" type="presParOf" srcId="{DF173DDA-9FC5-439F-8C9C-50809AE70303}" destId="{A4A5DB67-BD0D-483B-83B3-D5D75717E2B5}" srcOrd="1" destOrd="0" presId="urn:microsoft.com/office/officeart/2018/2/layout/IconVerticalSolidList"/>
    <dgm:cxn modelId="{931E4734-3CE0-4143-A560-3BD679279674}" type="presParOf" srcId="{DF173DDA-9FC5-439F-8C9C-50809AE70303}" destId="{C763B848-08C8-4212-A85C-9DB5C03EE9AC}" srcOrd="2" destOrd="0" presId="urn:microsoft.com/office/officeart/2018/2/layout/IconVerticalSolidList"/>
    <dgm:cxn modelId="{BC465C1A-834D-44C1-B63B-BD8794A4DCD1}" type="presParOf" srcId="{DF173DDA-9FC5-439F-8C9C-50809AE70303}" destId="{1FBC1F27-F21D-49DC-AFC5-3F3EF5CE57F2}" srcOrd="3" destOrd="0" presId="urn:microsoft.com/office/officeart/2018/2/layout/IconVerticalSolidList"/>
    <dgm:cxn modelId="{2405503A-337F-4E09-B980-5A5F5CC11F1F}" type="presParOf" srcId="{C83C0977-B2FC-45BF-AFFA-FDDF034F602E}" destId="{27DC7770-26D1-4ABC-911A-CB242B9F07F0}" srcOrd="3" destOrd="0" presId="urn:microsoft.com/office/officeart/2018/2/layout/IconVerticalSolidList"/>
    <dgm:cxn modelId="{01BE4D1D-33A7-4987-853E-86CB275A5747}" type="presParOf" srcId="{C83C0977-B2FC-45BF-AFFA-FDDF034F602E}" destId="{A48F187C-B2FD-42C0-BD9C-F1C822A792F9}" srcOrd="4" destOrd="0" presId="urn:microsoft.com/office/officeart/2018/2/layout/IconVerticalSolidList"/>
    <dgm:cxn modelId="{23A84AD9-60CD-41EF-963E-EA814C46A8D9}" type="presParOf" srcId="{A48F187C-B2FD-42C0-BD9C-F1C822A792F9}" destId="{E89E629E-6BAE-4051-A842-C753B1A60D32}" srcOrd="0" destOrd="0" presId="urn:microsoft.com/office/officeart/2018/2/layout/IconVerticalSolidList"/>
    <dgm:cxn modelId="{4200A6EB-D07A-49C7-AAEE-E97273629FF7}" type="presParOf" srcId="{A48F187C-B2FD-42C0-BD9C-F1C822A792F9}" destId="{0216B271-2CE2-4821-A45D-82FAB4E89041}" srcOrd="1" destOrd="0" presId="urn:microsoft.com/office/officeart/2018/2/layout/IconVerticalSolidList"/>
    <dgm:cxn modelId="{B9445058-8946-469A-8F76-56E8B1719C27}" type="presParOf" srcId="{A48F187C-B2FD-42C0-BD9C-F1C822A792F9}" destId="{25CE6186-5172-4988-BD7C-858448C604A5}" srcOrd="2" destOrd="0" presId="urn:microsoft.com/office/officeart/2018/2/layout/IconVerticalSolidList"/>
    <dgm:cxn modelId="{1D45A350-432D-442D-9121-4CAF2C46CE9C}" type="presParOf" srcId="{A48F187C-B2FD-42C0-BD9C-F1C822A792F9}" destId="{100862C3-7CC1-4427-A355-E4E7664331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01564-8289-4AFB-B01C-D772F6ADDB5A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232532-E4D1-4BA5-9C4B-EC299996E9A7}">
      <dgm:prSet/>
      <dgm:spPr/>
      <dgm:t>
        <a:bodyPr/>
        <a:lstStyle/>
        <a:p>
          <a:pPr rtl="0"/>
          <a:r>
            <a:rPr lang="en-US" dirty="0"/>
            <a:t>Need to raise RITM ticket regarding user removal with subject</a:t>
          </a:r>
          <a:r>
            <a:rPr lang="en-US" dirty="0">
              <a:latin typeface="Trebuchet MS" panose="020B0603020202020204"/>
            </a:rPr>
            <a:t> in short description as well as in description.</a:t>
          </a:r>
          <a:endParaRPr lang="en-US" dirty="0"/>
        </a:p>
      </dgm:t>
    </dgm:pt>
    <dgm:pt modelId="{8E90311D-5E5B-49FD-85B2-B180D50CFF67}" type="parTrans" cxnId="{0CDBB035-B10F-43DE-B8A6-090A8C0D7B9B}">
      <dgm:prSet/>
      <dgm:spPr/>
      <dgm:t>
        <a:bodyPr/>
        <a:lstStyle/>
        <a:p>
          <a:endParaRPr lang="en-US"/>
        </a:p>
      </dgm:t>
    </dgm:pt>
    <dgm:pt modelId="{59558E8A-405B-4101-82E5-926F7D6F17F9}" type="sibTrans" cxnId="{0CDBB035-B10F-43DE-B8A6-090A8C0D7B9B}">
      <dgm:prSet/>
      <dgm:spPr/>
      <dgm:t>
        <a:bodyPr/>
        <a:lstStyle/>
        <a:p>
          <a:endParaRPr lang="en-US"/>
        </a:p>
      </dgm:t>
    </dgm:pt>
    <dgm:pt modelId="{D34E6876-C7F7-4D3A-B862-43F91090021D}">
      <dgm:prSet/>
      <dgm:spPr/>
      <dgm:t>
        <a:bodyPr/>
        <a:lstStyle/>
        <a:p>
          <a:r>
            <a:rPr lang="en-US" dirty="0"/>
            <a:t>Ticket should be assigned to Raghavendra </a:t>
          </a:r>
          <a:r>
            <a:rPr lang="en-US" dirty="0" err="1"/>
            <a:t>Asode</a:t>
          </a:r>
          <a:r>
            <a:rPr lang="en-US" dirty="0"/>
            <a:t>.</a:t>
          </a:r>
        </a:p>
      </dgm:t>
    </dgm:pt>
    <dgm:pt modelId="{D9E2B35B-FC8A-409E-83FF-C51BC4731ED1}" type="parTrans" cxnId="{42BBD4A4-9BE2-4B7C-939F-083F7E80A0AA}">
      <dgm:prSet/>
      <dgm:spPr/>
      <dgm:t>
        <a:bodyPr/>
        <a:lstStyle/>
        <a:p>
          <a:endParaRPr lang="en-US"/>
        </a:p>
      </dgm:t>
    </dgm:pt>
    <dgm:pt modelId="{17CE3FB7-4E85-4DF9-98FA-792DD9981329}" type="sibTrans" cxnId="{42BBD4A4-9BE2-4B7C-939F-083F7E80A0AA}">
      <dgm:prSet/>
      <dgm:spPr/>
      <dgm:t>
        <a:bodyPr/>
        <a:lstStyle/>
        <a:p>
          <a:endParaRPr lang="en-US"/>
        </a:p>
      </dgm:t>
    </dgm:pt>
    <dgm:pt modelId="{4A4FDADB-5AA2-4E0E-B496-EC152207A794}">
      <dgm:prSet/>
      <dgm:spPr/>
      <dgm:t>
        <a:bodyPr/>
        <a:lstStyle/>
        <a:p>
          <a:r>
            <a:rPr lang="en-US" dirty="0"/>
            <a:t>And fill respective fileds as shown in fig:</a:t>
          </a:r>
        </a:p>
      </dgm:t>
    </dgm:pt>
    <dgm:pt modelId="{FBEF3FA0-13B3-4952-AB9D-76DDCF3FEEFA}" type="parTrans" cxnId="{11B60364-6D9F-40A7-8328-33406DEA6433}">
      <dgm:prSet/>
      <dgm:spPr/>
      <dgm:t>
        <a:bodyPr/>
        <a:lstStyle/>
        <a:p>
          <a:endParaRPr lang="en-US"/>
        </a:p>
      </dgm:t>
    </dgm:pt>
    <dgm:pt modelId="{AF6BE5FF-7CDA-4577-B54D-B383A38F0D61}" type="sibTrans" cxnId="{11B60364-6D9F-40A7-8328-33406DEA6433}">
      <dgm:prSet/>
      <dgm:spPr/>
      <dgm:t>
        <a:bodyPr/>
        <a:lstStyle/>
        <a:p>
          <a:endParaRPr lang="en-US"/>
        </a:p>
      </dgm:t>
    </dgm:pt>
    <dgm:pt modelId="{610140A4-0141-41D4-9D8E-D1F0ABAB1D06}" type="pres">
      <dgm:prSet presAssocID="{30C01564-8289-4AFB-B01C-D772F6ADDB5A}" presName="diagram" presStyleCnt="0">
        <dgm:presLayoutVars>
          <dgm:dir/>
          <dgm:resizeHandles val="exact"/>
        </dgm:presLayoutVars>
      </dgm:prSet>
      <dgm:spPr/>
    </dgm:pt>
    <dgm:pt modelId="{CA53223E-58A5-4EB6-B24F-55F02A8D9B77}" type="pres">
      <dgm:prSet presAssocID="{77232532-E4D1-4BA5-9C4B-EC299996E9A7}" presName="node" presStyleLbl="node1" presStyleIdx="0" presStyleCnt="3">
        <dgm:presLayoutVars>
          <dgm:bulletEnabled val="1"/>
        </dgm:presLayoutVars>
      </dgm:prSet>
      <dgm:spPr/>
    </dgm:pt>
    <dgm:pt modelId="{377195B5-ED6D-4B10-ABF4-CC9481304CB6}" type="pres">
      <dgm:prSet presAssocID="{59558E8A-405B-4101-82E5-926F7D6F17F9}" presName="sibTrans" presStyleLbl="sibTrans2D1" presStyleIdx="0" presStyleCnt="2"/>
      <dgm:spPr/>
    </dgm:pt>
    <dgm:pt modelId="{2BE75220-F01D-48DF-BC7C-05B080E2010B}" type="pres">
      <dgm:prSet presAssocID="{59558E8A-405B-4101-82E5-926F7D6F17F9}" presName="connectorText" presStyleLbl="sibTrans2D1" presStyleIdx="0" presStyleCnt="2"/>
      <dgm:spPr/>
    </dgm:pt>
    <dgm:pt modelId="{42654317-699D-456B-839F-2AFD0CB04F4B}" type="pres">
      <dgm:prSet presAssocID="{D34E6876-C7F7-4D3A-B862-43F91090021D}" presName="node" presStyleLbl="node1" presStyleIdx="1" presStyleCnt="3">
        <dgm:presLayoutVars>
          <dgm:bulletEnabled val="1"/>
        </dgm:presLayoutVars>
      </dgm:prSet>
      <dgm:spPr/>
    </dgm:pt>
    <dgm:pt modelId="{DDFA360D-ED52-4A1B-92B7-D80E33290A79}" type="pres">
      <dgm:prSet presAssocID="{17CE3FB7-4E85-4DF9-98FA-792DD9981329}" presName="sibTrans" presStyleLbl="sibTrans2D1" presStyleIdx="1" presStyleCnt="2"/>
      <dgm:spPr/>
    </dgm:pt>
    <dgm:pt modelId="{AE381854-7924-4318-95F2-2172903E90CB}" type="pres">
      <dgm:prSet presAssocID="{17CE3FB7-4E85-4DF9-98FA-792DD9981329}" presName="connectorText" presStyleLbl="sibTrans2D1" presStyleIdx="1" presStyleCnt="2"/>
      <dgm:spPr/>
    </dgm:pt>
    <dgm:pt modelId="{0691BC66-1DCE-44E2-919A-0BE971522933}" type="pres">
      <dgm:prSet presAssocID="{4A4FDADB-5AA2-4E0E-B496-EC152207A794}" presName="node" presStyleLbl="node1" presStyleIdx="2" presStyleCnt="3">
        <dgm:presLayoutVars>
          <dgm:bulletEnabled val="1"/>
        </dgm:presLayoutVars>
      </dgm:prSet>
      <dgm:spPr/>
    </dgm:pt>
  </dgm:ptLst>
  <dgm:cxnLst>
    <dgm:cxn modelId="{8C671530-E13A-483F-ABF0-35F3B749B5E8}" type="presOf" srcId="{17CE3FB7-4E85-4DF9-98FA-792DD9981329}" destId="{AE381854-7924-4318-95F2-2172903E90CB}" srcOrd="1" destOrd="0" presId="urn:microsoft.com/office/officeart/2005/8/layout/process5"/>
    <dgm:cxn modelId="{0CDBB035-B10F-43DE-B8A6-090A8C0D7B9B}" srcId="{30C01564-8289-4AFB-B01C-D772F6ADDB5A}" destId="{77232532-E4D1-4BA5-9C4B-EC299996E9A7}" srcOrd="0" destOrd="0" parTransId="{8E90311D-5E5B-49FD-85B2-B180D50CFF67}" sibTransId="{59558E8A-405B-4101-82E5-926F7D6F17F9}"/>
    <dgm:cxn modelId="{1F00493F-4C56-492A-AEA1-D72D444F70F6}" type="presOf" srcId="{59558E8A-405B-4101-82E5-926F7D6F17F9}" destId="{2BE75220-F01D-48DF-BC7C-05B080E2010B}" srcOrd="1" destOrd="0" presId="urn:microsoft.com/office/officeart/2005/8/layout/process5"/>
    <dgm:cxn modelId="{B199B041-80EC-4AC2-B3FE-CBAE9FB65174}" type="presOf" srcId="{30C01564-8289-4AFB-B01C-D772F6ADDB5A}" destId="{610140A4-0141-41D4-9D8E-D1F0ABAB1D06}" srcOrd="0" destOrd="0" presId="urn:microsoft.com/office/officeart/2005/8/layout/process5"/>
    <dgm:cxn modelId="{11B60364-6D9F-40A7-8328-33406DEA6433}" srcId="{30C01564-8289-4AFB-B01C-D772F6ADDB5A}" destId="{4A4FDADB-5AA2-4E0E-B496-EC152207A794}" srcOrd="2" destOrd="0" parTransId="{FBEF3FA0-13B3-4952-AB9D-76DDCF3FEEFA}" sibTransId="{AF6BE5FF-7CDA-4577-B54D-B383A38F0D61}"/>
    <dgm:cxn modelId="{045CC965-F4CF-4CC6-88A5-37A85FEBE4E8}" type="presOf" srcId="{77232532-E4D1-4BA5-9C4B-EC299996E9A7}" destId="{CA53223E-58A5-4EB6-B24F-55F02A8D9B77}" srcOrd="0" destOrd="0" presId="urn:microsoft.com/office/officeart/2005/8/layout/process5"/>
    <dgm:cxn modelId="{CB996675-5DF2-4971-9A61-39F29A00B25E}" type="presOf" srcId="{D34E6876-C7F7-4D3A-B862-43F91090021D}" destId="{42654317-699D-456B-839F-2AFD0CB04F4B}" srcOrd="0" destOrd="0" presId="urn:microsoft.com/office/officeart/2005/8/layout/process5"/>
    <dgm:cxn modelId="{42BBD4A4-9BE2-4B7C-939F-083F7E80A0AA}" srcId="{30C01564-8289-4AFB-B01C-D772F6ADDB5A}" destId="{D34E6876-C7F7-4D3A-B862-43F91090021D}" srcOrd="1" destOrd="0" parTransId="{D9E2B35B-FC8A-409E-83FF-C51BC4731ED1}" sibTransId="{17CE3FB7-4E85-4DF9-98FA-792DD9981329}"/>
    <dgm:cxn modelId="{6E06D0C1-4BF3-47A7-96C2-78235837F4D9}" type="presOf" srcId="{17CE3FB7-4E85-4DF9-98FA-792DD9981329}" destId="{DDFA360D-ED52-4A1B-92B7-D80E33290A79}" srcOrd="0" destOrd="0" presId="urn:microsoft.com/office/officeart/2005/8/layout/process5"/>
    <dgm:cxn modelId="{853DD5C4-BCA9-41FA-A947-A6C60D09A35C}" type="presOf" srcId="{4A4FDADB-5AA2-4E0E-B496-EC152207A794}" destId="{0691BC66-1DCE-44E2-919A-0BE971522933}" srcOrd="0" destOrd="0" presId="urn:microsoft.com/office/officeart/2005/8/layout/process5"/>
    <dgm:cxn modelId="{ED8A39E9-7065-4F2F-BD8F-200047B75F00}" type="presOf" srcId="{59558E8A-405B-4101-82E5-926F7D6F17F9}" destId="{377195B5-ED6D-4B10-ABF4-CC9481304CB6}" srcOrd="0" destOrd="0" presId="urn:microsoft.com/office/officeart/2005/8/layout/process5"/>
    <dgm:cxn modelId="{AAEDFC12-F85D-4BCF-9DBA-F61ADE10133D}" type="presParOf" srcId="{610140A4-0141-41D4-9D8E-D1F0ABAB1D06}" destId="{CA53223E-58A5-4EB6-B24F-55F02A8D9B77}" srcOrd="0" destOrd="0" presId="urn:microsoft.com/office/officeart/2005/8/layout/process5"/>
    <dgm:cxn modelId="{15D27C21-112C-4ED8-A474-7E7B7A7719DC}" type="presParOf" srcId="{610140A4-0141-41D4-9D8E-D1F0ABAB1D06}" destId="{377195B5-ED6D-4B10-ABF4-CC9481304CB6}" srcOrd="1" destOrd="0" presId="urn:microsoft.com/office/officeart/2005/8/layout/process5"/>
    <dgm:cxn modelId="{67CAE03A-89E3-498F-89C8-C38E6F36E72E}" type="presParOf" srcId="{377195B5-ED6D-4B10-ABF4-CC9481304CB6}" destId="{2BE75220-F01D-48DF-BC7C-05B080E2010B}" srcOrd="0" destOrd="0" presId="urn:microsoft.com/office/officeart/2005/8/layout/process5"/>
    <dgm:cxn modelId="{38706078-0847-45B9-823C-66D0929038D6}" type="presParOf" srcId="{610140A4-0141-41D4-9D8E-D1F0ABAB1D06}" destId="{42654317-699D-456B-839F-2AFD0CB04F4B}" srcOrd="2" destOrd="0" presId="urn:microsoft.com/office/officeart/2005/8/layout/process5"/>
    <dgm:cxn modelId="{C34EC3F3-39C7-4A6B-A222-B4DA425F78CA}" type="presParOf" srcId="{610140A4-0141-41D4-9D8E-D1F0ABAB1D06}" destId="{DDFA360D-ED52-4A1B-92B7-D80E33290A79}" srcOrd="3" destOrd="0" presId="urn:microsoft.com/office/officeart/2005/8/layout/process5"/>
    <dgm:cxn modelId="{BBAA7A75-4F6E-4177-AD8C-A1A9D93927B8}" type="presParOf" srcId="{DDFA360D-ED52-4A1B-92B7-D80E33290A79}" destId="{AE381854-7924-4318-95F2-2172903E90CB}" srcOrd="0" destOrd="0" presId="urn:microsoft.com/office/officeart/2005/8/layout/process5"/>
    <dgm:cxn modelId="{A4AC8766-2110-4BBF-B202-B758D8111FBC}" type="presParOf" srcId="{610140A4-0141-41D4-9D8E-D1F0ABAB1D06}" destId="{0691BC66-1DCE-44E2-919A-0BE97152293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3D8F4-2C9B-4A09-9312-8A080169C4BE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5AE53-6D6B-499F-AC43-FB95770DB735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will get an alert as user inactive when the user from the organization was no longer to </a:t>
          </a:r>
          <a:r>
            <a:rPr lang="en-US" sz="2800" kern="1200">
              <a:latin typeface="Trebuchet MS" panose="020B0603020202020204"/>
            </a:rPr>
            <a:t>be </a:t>
          </a:r>
          <a:r>
            <a:rPr lang="en-US" sz="2800" kern="1200"/>
            <a:t>the part of organization.</a:t>
          </a:r>
        </a:p>
      </dsp:txBody>
      <dsp:txXfrm>
        <a:off x="535713" y="1032452"/>
        <a:ext cx="3967760" cy="2463577"/>
      </dsp:txXfrm>
    </dsp:sp>
    <dsp:sp modelId="{52D75D6E-C51C-4D74-9110-D41245F6740A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E6282-FE1F-4EEC-8F14-B3CD3D283560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get this alert for every 1 hour.</a:t>
          </a:r>
        </a:p>
      </dsp:txBody>
      <dsp:txXfrm>
        <a:off x="5572553" y="1032452"/>
        <a:ext cx="3967760" cy="2463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8F914-91A9-4A79-B407-FB1D75F17A8B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E650F-21E2-483F-B9FA-9B7C19185B20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74B03-4E53-4846-9C11-E77F60E92107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alert indicates that user is no longer to be the part of the organization.</a:t>
          </a:r>
        </a:p>
      </dsp:txBody>
      <dsp:txXfrm>
        <a:off x="1350519" y="499"/>
        <a:ext cx="8267613" cy="1169280"/>
      </dsp:txXfrm>
    </dsp:sp>
    <dsp:sp modelId="{93146040-CAFE-4F77-8EAD-8163581C2F21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5DB67-BD0D-483B-83B3-D5D75717E2B5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C1F27-F21D-49DC-AFC5-3F3EF5CE57F2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 we can remove them from the respective DL's or Organization.</a:t>
          </a:r>
        </a:p>
      </dsp:txBody>
      <dsp:txXfrm>
        <a:off x="1350519" y="1462100"/>
        <a:ext cx="8267613" cy="1169280"/>
      </dsp:txXfrm>
    </dsp:sp>
    <dsp:sp modelId="{E89E629E-6BAE-4051-A842-C753B1A60D32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6B271-2CE2-4821-A45D-82FAB4E89041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62C3-7CC1-4427-A355-E4E7664331CF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 should be removed from Dataiku both in Automation and Designer.</a:t>
          </a:r>
        </a:p>
      </dsp:txBody>
      <dsp:txXfrm>
        <a:off x="1350519" y="2923701"/>
        <a:ext cx="8267613" cy="116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3223E-58A5-4EB6-B24F-55F02A8D9B77}">
      <dsp:nvSpPr>
        <dsp:cNvPr id="0" name=""/>
        <dsp:cNvSpPr/>
      </dsp:nvSpPr>
      <dsp:spPr>
        <a:xfrm>
          <a:off x="1743286" y="2887"/>
          <a:ext cx="2554816" cy="15328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 to raise RITM ticket regarding user removal with subject</a:t>
          </a:r>
          <a:r>
            <a:rPr lang="en-US" sz="1800" kern="1200" dirty="0">
              <a:latin typeface="Trebuchet MS" panose="020B0603020202020204"/>
            </a:rPr>
            <a:t> in short description as well as in description.</a:t>
          </a:r>
          <a:endParaRPr lang="en-US" sz="1800" kern="1200" dirty="0"/>
        </a:p>
      </dsp:txBody>
      <dsp:txXfrm>
        <a:off x="1788183" y="47784"/>
        <a:ext cx="2465022" cy="1443095"/>
      </dsp:txXfrm>
    </dsp:sp>
    <dsp:sp modelId="{377195B5-ED6D-4B10-ABF4-CC9481304CB6}">
      <dsp:nvSpPr>
        <dsp:cNvPr id="0" name=""/>
        <dsp:cNvSpPr/>
      </dsp:nvSpPr>
      <dsp:spPr>
        <a:xfrm>
          <a:off x="4522927" y="452535"/>
          <a:ext cx="541621" cy="63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22927" y="579254"/>
        <a:ext cx="379135" cy="380156"/>
      </dsp:txXfrm>
    </dsp:sp>
    <dsp:sp modelId="{42654317-699D-456B-839F-2AFD0CB04F4B}">
      <dsp:nvSpPr>
        <dsp:cNvPr id="0" name=""/>
        <dsp:cNvSpPr/>
      </dsp:nvSpPr>
      <dsp:spPr>
        <a:xfrm>
          <a:off x="5320029" y="2887"/>
          <a:ext cx="2554816" cy="15328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Ticket should be assigned to Raghavendra </a:t>
          </a:r>
          <a:r>
            <a:rPr lang="en-US" sz="1800" kern="1200" dirty="0" err="1"/>
            <a:t>Asode</a:t>
          </a:r>
          <a:r>
            <a:rPr lang="en-US" sz="1800" kern="1200" dirty="0"/>
            <a:t>.</a:t>
          </a:r>
        </a:p>
      </dsp:txBody>
      <dsp:txXfrm>
        <a:off x="5364926" y="47784"/>
        <a:ext cx="2465022" cy="1443095"/>
      </dsp:txXfrm>
    </dsp:sp>
    <dsp:sp modelId="{DDFA360D-ED52-4A1B-92B7-D80E33290A79}">
      <dsp:nvSpPr>
        <dsp:cNvPr id="0" name=""/>
        <dsp:cNvSpPr/>
      </dsp:nvSpPr>
      <dsp:spPr>
        <a:xfrm rot="5400000">
          <a:off x="6326627" y="1714614"/>
          <a:ext cx="541621" cy="63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407360" y="1760600"/>
        <a:ext cx="380156" cy="379135"/>
      </dsp:txXfrm>
    </dsp:sp>
    <dsp:sp modelId="{0691BC66-1DCE-44E2-919A-0BE971522933}">
      <dsp:nvSpPr>
        <dsp:cNvPr id="0" name=""/>
        <dsp:cNvSpPr/>
      </dsp:nvSpPr>
      <dsp:spPr>
        <a:xfrm>
          <a:off x="5320029" y="2557704"/>
          <a:ext cx="2554816" cy="15328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 fill respective fileds as shown in fig:</a:t>
          </a:r>
        </a:p>
      </dsp:txBody>
      <dsp:txXfrm>
        <a:off x="5364926" y="2602601"/>
        <a:ext cx="2465022" cy="1443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Inactive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remove inactive users from KDC and LDAP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29E9B1-AB24-E686-42ED-EC65CDDAC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39523"/>
            <a:ext cx="9941259" cy="41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2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94E3A5-EEAC-2716-9141-E9220FAE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i="1" kern="1200" dirty="0">
                <a:latin typeface="Times New Roman"/>
                <a:cs typeface="Times New Roman"/>
              </a:rPr>
              <a:t>THANKS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7018399C-DF2A-3FA5-56C4-256A7ACBC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78ACD-0AA7-D937-6285-C309ED5F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F1E84-DDDC-7BE7-64B7-961B5BCBB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15508"/>
              </p:ext>
            </p:extLst>
          </p:nvPr>
        </p:nvGraphicFramePr>
        <p:xfrm>
          <a:off x="1502593" y="157473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0A3A0B5-BF9E-62D1-8CA5-6DF70BB5A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17" y="1131994"/>
            <a:ext cx="746404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9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A675EE-1868-C593-82BC-2E2A0BC3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64964"/>
            <a:ext cx="9941259" cy="43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EDED-7268-29EF-C435-44872456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8D8294E-F0E0-59C2-108E-B442FBA3A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357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60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D5B6A-A1B0-0E3A-2E30-1DAEC049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Procedure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FC257BB4-211A-7E24-6A3A-E4232AF70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673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8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306BFE1-DE95-B61B-958B-4CF5796C0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565" b="-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9384-39C5-CF36-9807-3614A4C2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Adding Tag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0867-DAB4-683C-DF07-CE2FCB3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829910"/>
            <a:ext cx="8596668" cy="4211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>
                <a:latin typeface="Trebuchet MS"/>
                <a:cs typeface="Times New Roman"/>
              </a:rPr>
              <a:t>Click on 3 dots in ticket.</a:t>
            </a:r>
          </a:p>
          <a:p>
            <a:pPr>
              <a:buFont typeface="Arial" charset="2"/>
              <a:buChar char="•"/>
            </a:pPr>
            <a:r>
              <a:rPr lang="en-US" dirty="0">
                <a:latin typeface="Trebuchet MS"/>
                <a:cs typeface="Times New Roman"/>
              </a:rPr>
              <a:t>And add a tag to RITM as </a:t>
            </a:r>
            <a:r>
              <a:rPr lang="en-US" b="1" dirty="0" err="1">
                <a:latin typeface="Trebuchet MS"/>
                <a:cs typeface="Times New Roman"/>
              </a:rPr>
              <a:t>Admn:RequestAccessMgmt</a:t>
            </a:r>
            <a:r>
              <a:rPr lang="en-US" dirty="0">
                <a:latin typeface="Trebuchet MS"/>
                <a:cs typeface="Times New Roman"/>
              </a:rPr>
              <a:t> as shown below:</a:t>
            </a:r>
            <a:endParaRPr lang="en-US"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5596D6-B770-B708-F9AE-DD816E33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1" y="3281045"/>
            <a:ext cx="8192217" cy="30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C7A6A-1B48-4BBF-2BF4-4691AC14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Reroute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A35C-822B-B922-2782-7EDDA646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latin typeface="Trebuchet MS"/>
                <a:cs typeface="Times New Roman"/>
              </a:rPr>
              <a:t>Reroute the RITM to Raghavendra </a:t>
            </a:r>
            <a:r>
              <a:rPr lang="en-US" dirty="0" err="1">
                <a:latin typeface="Trebuchet MS"/>
                <a:cs typeface="Times New Roman"/>
              </a:rPr>
              <a:t>Asode</a:t>
            </a:r>
            <a:r>
              <a:rPr lang="en-US" dirty="0">
                <a:latin typeface="Trebuchet MS"/>
                <a:cs typeface="Times New Roman"/>
              </a:rPr>
              <a:t> to remove the user from KDC and LDAP as shown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3271AC-9EDD-5079-48F9-80B531E0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4" y="3052969"/>
            <a:ext cx="8997350" cy="29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11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User Inactive</vt:lpstr>
      <vt:lpstr>INTRODUCTION</vt:lpstr>
      <vt:lpstr>PowerPoint Presentation</vt:lpstr>
      <vt:lpstr>PowerPoint Presentation</vt:lpstr>
      <vt:lpstr>Purpose</vt:lpstr>
      <vt:lpstr>Procedure</vt:lpstr>
      <vt:lpstr>PowerPoint Presentation</vt:lpstr>
      <vt:lpstr>Adding Tag</vt:lpstr>
      <vt:lpstr>Reroute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288</cp:revision>
  <dcterms:created xsi:type="dcterms:W3CDTF">2022-07-08T06:53:20Z</dcterms:created>
  <dcterms:modified xsi:type="dcterms:W3CDTF">2022-07-10T07:28:54Z</dcterms:modified>
</cp:coreProperties>
</file>