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22FD7-D38A-5879-1BDC-120EE7E16870}" v="265" dt="2022-07-08T07:52:20.761"/>
    <p1510:client id="{3C42B0CE-61CC-45AA-BAC5-8B932D75A239}" v="49" dt="2022-07-07T18:01:14.139"/>
    <p1510:client id="{492B60C1-58A9-4CD7-8F8A-B2F824B7D2E8}" v="55" dt="2022-07-11T11:26:37.925"/>
    <p1510:client id="{55650EC5-63B4-EBA3-B0FC-358ADED2C995}" v="3" dt="2022-07-08T07:53:52.219"/>
    <p1510:client id="{5DB3214E-25A8-DC24-ED3E-B1ACD76E9052}" v="3" dt="2022-07-11T08:19:03.631"/>
    <p1510:client id="{AAD1D8D6-6B7A-4E0F-ADD8-40205AAB8A71}" v="1" dt="2022-12-12T08:59:56.837"/>
    <p1510:client id="{EC562DDE-F204-80CB-010C-E61321448071}" v="2529" dt="2022-07-07T21:04:42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, Kebin (Contingent Worker)" userId="S::kebin.raj@wabtec.com::dbdbdfb9-89b8-45a8-bfcc-f5510720c684" providerId="AD" clId="Web-{55650EC5-63B4-EBA3-B0FC-358ADED2C995}"/>
    <pc:docChg chg="modSld">
      <pc:chgData name="Raj, Kebin (Contingent Worker)" userId="S::kebin.raj@wabtec.com::dbdbdfb9-89b8-45a8-bfcc-f5510720c684" providerId="AD" clId="Web-{55650EC5-63B4-EBA3-B0FC-358ADED2C995}" dt="2022-07-08T07:53:48.875" v="1" actId="20577"/>
      <pc:docMkLst>
        <pc:docMk/>
      </pc:docMkLst>
      <pc:sldChg chg="modSp">
        <pc:chgData name="Raj, Kebin (Contingent Worker)" userId="S::kebin.raj@wabtec.com::dbdbdfb9-89b8-45a8-bfcc-f5510720c684" providerId="AD" clId="Web-{55650EC5-63B4-EBA3-B0FC-358ADED2C995}" dt="2022-07-08T07:53:48.875" v="1" actId="20577"/>
        <pc:sldMkLst>
          <pc:docMk/>
          <pc:sldMk cId="2373296800" sldId="258"/>
        </pc:sldMkLst>
        <pc:spChg chg="mod">
          <ac:chgData name="Raj, Kebin (Contingent Worker)" userId="S::kebin.raj@wabtec.com::dbdbdfb9-89b8-45a8-bfcc-f5510720c684" providerId="AD" clId="Web-{55650EC5-63B4-EBA3-B0FC-358ADED2C995}" dt="2022-07-08T07:53:48.875" v="1" actId="20577"/>
          <ac:spMkLst>
            <pc:docMk/>
            <pc:sldMk cId="2373296800" sldId="258"/>
            <ac:spMk id="3" creationId="{00E48208-6630-A3C6-69FA-8C32E1CAEF31}"/>
          </ac:spMkLst>
        </pc:spChg>
      </pc:sldChg>
    </pc:docChg>
  </pc:docChgLst>
  <pc:docChgLst>
    <pc:chgData name="Raj, Kebin (Contingent Worker)" userId="S::kebin.raj@wabtec.com::dbdbdfb9-89b8-45a8-bfcc-f5510720c684" providerId="AD" clId="Web-{492B60C1-58A9-4CD7-8F8A-B2F824B7D2E8}"/>
    <pc:docChg chg="modSld addMainMaster delMainMaster">
      <pc:chgData name="Raj, Kebin (Contingent Worker)" userId="S::kebin.raj@wabtec.com::dbdbdfb9-89b8-45a8-bfcc-f5510720c684" providerId="AD" clId="Web-{492B60C1-58A9-4CD7-8F8A-B2F824B7D2E8}" dt="2022-07-11T11:26:37.925" v="53" actId="20577"/>
      <pc:docMkLst>
        <pc:docMk/>
      </pc:docMkLst>
      <pc:sldChg chg="modSp mod modClrScheme chgLayout">
        <pc:chgData name="Raj, Kebin (Contingent Worker)" userId="S::kebin.raj@wabtec.com::dbdbdfb9-89b8-45a8-bfcc-f5510720c684" providerId="AD" clId="Web-{492B60C1-58A9-4CD7-8F8A-B2F824B7D2E8}" dt="2022-07-11T11:26:37.925" v="53" actId="20577"/>
        <pc:sldMkLst>
          <pc:docMk/>
          <pc:sldMk cId="109857222" sldId="256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j, Kebin (Contingent Worker)" userId="S::kebin.raj@wabtec.com::dbdbdfb9-89b8-45a8-bfcc-f5510720c684" providerId="AD" clId="Web-{492B60C1-58A9-4CD7-8F8A-B2F824B7D2E8}" dt="2022-07-11T11:26:37.925" v="5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877390551" sldId="257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877390551" sldId="257"/>
            <ac:spMk id="2" creationId="{6BC4035F-6E30-40A7-185E-CA42157F6056}"/>
          </ac:spMkLst>
        </pc:spChg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877390551" sldId="257"/>
            <ac:spMk id="3" creationId="{D7AF5510-B0B3-2091-E63C-F475C2394605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2373296800" sldId="258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2373296800" sldId="258"/>
            <ac:spMk id="2" creationId="{5B8A74E7-5E20-0FD8-9F77-291B5B78CCCC}"/>
          </ac:spMkLst>
        </pc:spChg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2373296800" sldId="258"/>
            <ac:spMk id="3" creationId="{00E48208-6630-A3C6-69FA-8C32E1CAEF31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2937080864" sldId="259"/>
        </pc:sldMkLst>
        <pc:picChg chg="mod ord">
          <ac:chgData name="Raj, Kebin (Contingent Worker)" userId="S::kebin.raj@wabtec.com::dbdbdfb9-89b8-45a8-bfcc-f5510720c684" providerId="AD" clId="Web-{492B60C1-58A9-4CD7-8F8A-B2F824B7D2E8}" dt="2022-07-11T10:17:36.345" v="7"/>
          <ac:picMkLst>
            <pc:docMk/>
            <pc:sldMk cId="2937080864" sldId="259"/>
            <ac:picMk id="4" creationId="{73A1D095-27BF-11E5-4E2A-6882CB103A43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3136813157" sldId="260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3136813157" sldId="260"/>
            <ac:spMk id="2" creationId="{33C7FD3A-8C1E-61AA-3557-A18F715047C9}"/>
          </ac:spMkLst>
        </pc:spChg>
        <pc:picChg chg="mod ord">
          <ac:chgData name="Raj, Kebin (Contingent Worker)" userId="S::kebin.raj@wabtec.com::dbdbdfb9-89b8-45a8-bfcc-f5510720c684" providerId="AD" clId="Web-{492B60C1-58A9-4CD7-8F8A-B2F824B7D2E8}" dt="2022-07-11T10:17:36.345" v="7"/>
          <ac:picMkLst>
            <pc:docMk/>
            <pc:sldMk cId="3136813157" sldId="260"/>
            <ac:picMk id="4" creationId="{E039AD5A-52BC-F394-E20F-06ED5661FC52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2978130845" sldId="261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2978130845" sldId="261"/>
            <ac:spMk id="2" creationId="{41C83725-AAB1-B572-BB12-33883F1F93FC}"/>
          </ac:spMkLst>
        </pc:spChg>
        <pc:picChg chg="mod ord">
          <ac:chgData name="Raj, Kebin (Contingent Worker)" userId="S::kebin.raj@wabtec.com::dbdbdfb9-89b8-45a8-bfcc-f5510720c684" providerId="AD" clId="Web-{492B60C1-58A9-4CD7-8F8A-B2F824B7D2E8}" dt="2022-07-11T10:17:36.345" v="7"/>
          <ac:picMkLst>
            <pc:docMk/>
            <pc:sldMk cId="2978130845" sldId="261"/>
            <ac:picMk id="4" creationId="{2505973B-DD38-D91A-586B-188FFC3C4A45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421367521" sldId="262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421367521" sldId="262"/>
            <ac:spMk id="6" creationId="{576EAA9C-57C9-911C-5219-00393E214D96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2627385432" sldId="263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2627385432" sldId="263"/>
            <ac:spMk id="2" creationId="{25FC981A-31BA-816B-BD7E-845F2108EBAA}"/>
          </ac:spMkLst>
        </pc:spChg>
        <pc:picChg chg="mod ord">
          <ac:chgData name="Raj, Kebin (Contingent Worker)" userId="S::kebin.raj@wabtec.com::dbdbdfb9-89b8-45a8-bfcc-f5510720c684" providerId="AD" clId="Web-{492B60C1-58A9-4CD7-8F8A-B2F824B7D2E8}" dt="2022-07-11T10:17:36.345" v="7"/>
          <ac:picMkLst>
            <pc:docMk/>
            <pc:sldMk cId="2627385432" sldId="263"/>
            <ac:picMk id="4" creationId="{090DDF93-70D9-D1A6-983E-B22FEF889CC4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3399843223" sldId="264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3399843223" sldId="264"/>
            <ac:spMk id="3" creationId="{0B8AAFA7-2454-8C21-1595-3E860355E9FA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3710387057" sldId="265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3710387057" sldId="265"/>
            <ac:spMk id="2" creationId="{280414AB-A474-91DE-CC50-99021E2168E9}"/>
          </ac:spMkLst>
        </pc:spChg>
        <pc:picChg chg="mod ord">
          <ac:chgData name="Raj, Kebin (Contingent Worker)" userId="S::kebin.raj@wabtec.com::dbdbdfb9-89b8-45a8-bfcc-f5510720c684" providerId="AD" clId="Web-{492B60C1-58A9-4CD7-8F8A-B2F824B7D2E8}" dt="2022-07-11T10:17:36.345" v="7"/>
          <ac:picMkLst>
            <pc:docMk/>
            <pc:sldMk cId="3710387057" sldId="265"/>
            <ac:picMk id="4" creationId="{1B6B0987-179C-BCF3-4195-CFB954AEDCBD}"/>
          </ac:picMkLst>
        </pc:pic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38064122" sldId="266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38064122" sldId="266"/>
            <ac:spMk id="2" creationId="{4D52538D-C76F-DE8C-D2F2-714E258EF12C}"/>
          </ac:spMkLst>
        </pc:spChg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38064122" sldId="266"/>
            <ac:spMk id="3" creationId="{3D812C81-BC5C-3FB3-53AF-C93476E7A061}"/>
          </ac:spMkLst>
        </pc:spChg>
      </pc:sldChg>
      <pc:sldChg chg="modSp mod modClrScheme chgLayout">
        <pc:chgData name="Raj, Kebin (Contingent Worker)" userId="S::kebin.raj@wabtec.com::dbdbdfb9-89b8-45a8-bfcc-f5510720c684" providerId="AD" clId="Web-{492B60C1-58A9-4CD7-8F8A-B2F824B7D2E8}" dt="2022-07-11T10:17:36.345" v="7"/>
        <pc:sldMkLst>
          <pc:docMk/>
          <pc:sldMk cId="1617220047" sldId="267"/>
        </pc:sldMkLst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1617220047" sldId="267"/>
            <ac:spMk id="2" creationId="{7622B415-689B-205C-897E-B56D162C2BBD}"/>
          </ac:spMkLst>
        </pc:spChg>
        <pc:spChg chg="mod ord">
          <ac:chgData name="Raj, Kebin (Contingent Worker)" userId="S::kebin.raj@wabtec.com::dbdbdfb9-89b8-45a8-bfcc-f5510720c684" providerId="AD" clId="Web-{492B60C1-58A9-4CD7-8F8A-B2F824B7D2E8}" dt="2022-07-11T10:17:36.345" v="7"/>
          <ac:spMkLst>
            <pc:docMk/>
            <pc:sldMk cId="1617220047" sldId="267"/>
            <ac:spMk id="3" creationId="{32FCD883-CDB2-D588-32B7-C6D9D1940D45}"/>
          </ac:spMkLst>
        </pc:spChg>
      </pc:sldChg>
      <pc:sldMasterChg chg="del delSldLayout">
        <pc:chgData name="Raj, Kebin (Contingent Worker)" userId="S::kebin.raj@wabtec.com::dbdbdfb9-89b8-45a8-bfcc-f5510720c684" providerId="AD" clId="Web-{492B60C1-58A9-4CD7-8F8A-B2F824B7D2E8}" dt="2022-07-11T10:15:42.093" v="0"/>
        <pc:sldMasterMkLst>
          <pc:docMk/>
          <pc:sldMasterMk cId="2460954070" sldId="2147483660"/>
        </pc:sldMasterMkLst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aj, Kebin (Contingent Worker)" userId="S::kebin.raj@wabtec.com::dbdbdfb9-89b8-45a8-bfcc-f5510720c684" providerId="AD" clId="Web-{492B60C1-58A9-4CD7-8F8A-B2F824B7D2E8}" dt="2022-07-11T10:15:42.09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5:51.781" v="1"/>
        <pc:sldMasterMkLst>
          <pc:docMk/>
          <pc:sldMasterMk cId="914280958" sldId="2147483672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2800981948" sldId="214748367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1605534134" sldId="214748367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698477861" sldId="214748367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3351552425" sldId="214748367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1311350008" sldId="214748367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1674855101" sldId="214748367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1123471876" sldId="214748367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2396683723" sldId="214748368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3958825194" sldId="214748368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3003946366" sldId="214748368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5:51.781" v="1"/>
          <pc:sldLayoutMkLst>
            <pc:docMk/>
            <pc:sldMasterMk cId="914280958" sldId="2147483672"/>
            <pc:sldLayoutMk cId="1590430421" sldId="214748368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6:22.953" v="2"/>
        <pc:sldMasterMkLst>
          <pc:docMk/>
          <pc:sldMasterMk cId="1758019386" sldId="2147483684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625134472" sldId="214748368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4060511888" sldId="214748368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342102650" sldId="214748368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863719251" sldId="214748368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506458534" sldId="214748368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1393419" sldId="214748369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3899289851" sldId="214748369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495890847" sldId="214748369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1490749439" sldId="214748369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1024771562" sldId="214748369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935652415" sldId="214748369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3005907412" sldId="214748369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096173534" sldId="214748369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101988634" sldId="214748369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391835802" sldId="214748369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2237957735" sldId="214748370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22.953" v="2"/>
          <pc:sldLayoutMkLst>
            <pc:docMk/>
            <pc:sldMasterMk cId="1758019386" sldId="2147483684"/>
            <pc:sldLayoutMk cId="3793185183" sldId="2147483701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6:38.782" v="3"/>
        <pc:sldMasterMkLst>
          <pc:docMk/>
          <pc:sldMasterMk cId="2565547418" sldId="2147483702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3337598019" sldId="214748370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276705249" sldId="214748370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453095030" sldId="214748370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2329051801" sldId="214748370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3391221586" sldId="214748370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1756762605" sldId="214748370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3044880177" sldId="214748370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2975126069" sldId="214748371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3690353272" sldId="214748371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3049040551" sldId="214748371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6:38.782" v="3"/>
          <pc:sldLayoutMkLst>
            <pc:docMk/>
            <pc:sldMasterMk cId="2565547418" sldId="2147483702"/>
            <pc:sldLayoutMk cId="2825293877" sldId="2147483713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7:01.282" v="4"/>
        <pc:sldMasterMkLst>
          <pc:docMk/>
          <pc:sldMasterMk cId="507489533" sldId="2147483714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1130534452" sldId="214748371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2320279377" sldId="214748371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3607828800" sldId="214748371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2103777452" sldId="214748371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1668678931" sldId="214748371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1525041950" sldId="214748372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39972950" sldId="214748372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887227940" sldId="214748372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3087584707" sldId="214748372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3502132375" sldId="214748372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01.282" v="4"/>
          <pc:sldLayoutMkLst>
            <pc:docMk/>
            <pc:sldMasterMk cId="507489533" sldId="2147483714"/>
            <pc:sldLayoutMk cId="476890412" sldId="2147483725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7:11.376" v="5"/>
        <pc:sldMasterMkLst>
          <pc:docMk/>
          <pc:sldMasterMk cId="4035821302" sldId="2147483726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1612132205" sldId="214748372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2102406504" sldId="214748372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3466504502" sldId="214748372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232141962" sldId="214748373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731849968" sldId="214748373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2768493884" sldId="214748373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3515747961" sldId="214748373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1079638497" sldId="214748373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2158946587" sldId="214748373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1599899851" sldId="214748373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1.376" v="5"/>
          <pc:sldLayoutMkLst>
            <pc:docMk/>
            <pc:sldMasterMk cId="4035821302" sldId="2147483726"/>
            <pc:sldLayoutMk cId="1540812714" sldId="2147483737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7:18.032" v="6"/>
        <pc:sldMasterMkLst>
          <pc:docMk/>
          <pc:sldMasterMk cId="961121294" sldId="2147483738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4236456401" sldId="214748373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2308659503" sldId="214748374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3075032015" sldId="214748374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3531457992" sldId="214748374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3628520346" sldId="214748374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1385390826" sldId="214748374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2766670886" sldId="214748374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3961615142" sldId="214748374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1652291378" sldId="214748374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1259195583" sldId="214748374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18.032" v="6"/>
          <pc:sldLayoutMkLst>
            <pc:docMk/>
            <pc:sldMasterMk cId="961121294" sldId="2147483738"/>
            <pc:sldLayoutMk cId="3626608527" sldId="2147483749"/>
          </pc:sldLayoutMkLst>
        </pc:sldLayoutChg>
      </pc:sldMasterChg>
      <pc:sldMasterChg chg="add del addSldLayout delSldLayout modSldLayout">
        <pc:chgData name="Raj, Kebin (Contingent Worker)" userId="S::kebin.raj@wabtec.com::dbdbdfb9-89b8-45a8-bfcc-f5510720c684" providerId="AD" clId="Web-{492B60C1-58A9-4CD7-8F8A-B2F824B7D2E8}" dt="2022-07-11T10:17:36.345" v="7"/>
        <pc:sldMasterMkLst>
          <pc:docMk/>
          <pc:sldMasterMk cId="418779608" sldId="2147483750"/>
        </pc:sldMasterMkLst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1897048327" sldId="2147483751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343901144" sldId="2147483752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436395967" sldId="2147483753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1252800946" sldId="2147483754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807907541" sldId="2147483755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760032468" sldId="2147483756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3151935063" sldId="2147483757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2249121421" sldId="2147483758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1428901917" sldId="2147483759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4170406490" sldId="2147483760"/>
          </pc:sldLayoutMkLst>
        </pc:sldLayoutChg>
        <pc:sldLayoutChg chg="add del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418779608" sldId="2147483750"/>
            <pc:sldLayoutMk cId="3362474847" sldId="2147483761"/>
          </pc:sldLayoutMkLst>
        </pc:sldLayoutChg>
      </pc:sldMasterChg>
      <pc:sldMasterChg chg="add addSldLayout modSldLayout">
        <pc:chgData name="Raj, Kebin (Contingent Worker)" userId="S::kebin.raj@wabtec.com::dbdbdfb9-89b8-45a8-bfcc-f5510720c684" providerId="AD" clId="Web-{492B60C1-58A9-4CD7-8F8A-B2F824B7D2E8}" dt="2022-07-11T10:17:36.345" v="7"/>
        <pc:sldMasterMkLst>
          <pc:docMk/>
          <pc:sldMasterMk cId="3385287422" sldId="2147483762"/>
        </pc:sldMasterMkLst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07639880" sldId="2147483763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856651635" sldId="2147483764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35818975" sldId="2147483765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3461407931" sldId="2147483766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3006244272" sldId="2147483767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112959838" sldId="2147483768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894433308" sldId="2147483769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2482560383" sldId="2147483770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617347082" sldId="2147483771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760778214" sldId="2147483772"/>
          </pc:sldLayoutMkLst>
        </pc:sldLayoutChg>
        <pc:sldLayoutChg chg="add mod replId">
          <pc:chgData name="Raj, Kebin (Contingent Worker)" userId="S::kebin.raj@wabtec.com::dbdbdfb9-89b8-45a8-bfcc-f5510720c684" providerId="AD" clId="Web-{492B60C1-58A9-4CD7-8F8A-B2F824B7D2E8}" dt="2022-07-11T10:17:36.345" v="7"/>
          <pc:sldLayoutMkLst>
            <pc:docMk/>
            <pc:sldMasterMk cId="3385287422" sldId="2147483762"/>
            <pc:sldLayoutMk cId="1802041225" sldId="2147483773"/>
          </pc:sldLayoutMkLst>
        </pc:sldLayoutChg>
      </pc:sldMasterChg>
    </pc:docChg>
  </pc:docChgLst>
  <pc:docChgLst>
    <pc:chgData name="Raj, Kebin (Contingent Worker)" userId="S::kebin.raj@wabtec.com::dbdbdfb9-89b8-45a8-bfcc-f5510720c684" providerId="AD" clId="Web-{3C42B0CE-61CC-45AA-BAC5-8B932D75A239}"/>
    <pc:docChg chg="modSld">
      <pc:chgData name="Raj, Kebin (Contingent Worker)" userId="S::kebin.raj@wabtec.com::dbdbdfb9-89b8-45a8-bfcc-f5510720c684" providerId="AD" clId="Web-{3C42B0CE-61CC-45AA-BAC5-8B932D75A239}" dt="2022-07-07T18:01:14.139" v="47"/>
      <pc:docMkLst>
        <pc:docMk/>
      </pc:docMkLst>
      <pc:sldChg chg="addSp delSp modSp mod modClrScheme chgLayout">
        <pc:chgData name="Raj, Kebin (Contingent Worker)" userId="S::kebin.raj@wabtec.com::dbdbdfb9-89b8-45a8-bfcc-f5510720c684" providerId="AD" clId="Web-{3C42B0CE-61CC-45AA-BAC5-8B932D75A239}" dt="2022-07-07T18:01:14.139" v="47"/>
        <pc:sldMkLst>
          <pc:docMk/>
          <pc:sldMk cId="109857222" sldId="256"/>
        </pc:sldMkLst>
        <pc:spChg chg="mod ord">
          <ac:chgData name="Raj, Kebin (Contingent Worker)" userId="S::kebin.raj@wabtec.com::dbdbdfb9-89b8-45a8-bfcc-f5510720c684" providerId="AD" clId="Web-{3C42B0CE-61CC-45AA-BAC5-8B932D75A239}" dt="2022-07-07T11:44:27.964" v="4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aj, Kebin (Contingent Worker)" userId="S::kebin.raj@wabtec.com::dbdbdfb9-89b8-45a8-bfcc-f5510720c684" providerId="AD" clId="Web-{3C42B0CE-61CC-45AA-BAC5-8B932D75A239}" dt="2022-07-07T11:43:09.902" v="0"/>
          <ac:spMkLst>
            <pc:docMk/>
            <pc:sldMk cId="109857222" sldId="256"/>
            <ac:spMk id="3" creationId="{00000000-0000-0000-0000-000000000000}"/>
          </ac:spMkLst>
        </pc:spChg>
        <pc:inkChg chg="add del">
          <ac:chgData name="Raj, Kebin (Contingent Worker)" userId="S::kebin.raj@wabtec.com::dbdbdfb9-89b8-45a8-bfcc-f5510720c684" providerId="AD" clId="Web-{3C42B0CE-61CC-45AA-BAC5-8B932D75A239}" dt="2022-07-07T18:00:59.998" v="43"/>
          <ac:inkMkLst>
            <pc:docMk/>
            <pc:sldMk cId="109857222" sldId="256"/>
            <ac:inkMk id="4" creationId="{B41D40CA-2833-D53B-334C-76DB6DBFD1E4}"/>
          </ac:inkMkLst>
        </pc:inkChg>
        <pc:inkChg chg="add del">
          <ac:chgData name="Raj, Kebin (Contingent Worker)" userId="S::kebin.raj@wabtec.com::dbdbdfb9-89b8-45a8-bfcc-f5510720c684" providerId="AD" clId="Web-{3C42B0CE-61CC-45AA-BAC5-8B932D75A239}" dt="2022-07-07T18:01:11.248" v="45"/>
          <ac:inkMkLst>
            <pc:docMk/>
            <pc:sldMk cId="109857222" sldId="256"/>
            <ac:inkMk id="5" creationId="{A3398A61-D436-8D95-BA7E-3B19D177A272}"/>
          </ac:inkMkLst>
        </pc:inkChg>
        <pc:inkChg chg="add del">
          <ac:chgData name="Raj, Kebin (Contingent Worker)" userId="S::kebin.raj@wabtec.com::dbdbdfb9-89b8-45a8-bfcc-f5510720c684" providerId="AD" clId="Web-{3C42B0CE-61CC-45AA-BAC5-8B932D75A239}" dt="2022-07-07T18:01:14.139" v="47"/>
          <ac:inkMkLst>
            <pc:docMk/>
            <pc:sldMk cId="109857222" sldId="256"/>
            <ac:inkMk id="6" creationId="{119EE770-803D-4D9E-0718-02DD2B1B503E}"/>
          </ac:inkMkLst>
        </pc:inkChg>
      </pc:sldChg>
    </pc:docChg>
  </pc:docChgLst>
  <pc:docChgLst>
    <pc:chgData name="Raj, Kebin (Contingent Worker)" userId="S::kebin.raj@wabtec.com::dbdbdfb9-89b8-45a8-bfcc-f5510720c684" providerId="AD" clId="Web-{13722FD7-D38A-5879-1BDC-120EE7E16870}"/>
    <pc:docChg chg="modSld">
      <pc:chgData name="Raj, Kebin (Contingent Worker)" userId="S::kebin.raj@wabtec.com::dbdbdfb9-89b8-45a8-bfcc-f5510720c684" providerId="AD" clId="Web-{13722FD7-D38A-5879-1BDC-120EE7E16870}" dt="2022-07-08T07:52:20.761" v="264" actId="20577"/>
      <pc:docMkLst>
        <pc:docMk/>
      </pc:docMkLst>
      <pc:sldChg chg="modSp">
        <pc:chgData name="Raj, Kebin (Contingent Worker)" userId="S::kebin.raj@wabtec.com::dbdbdfb9-89b8-45a8-bfcc-f5510720c684" providerId="AD" clId="Web-{13722FD7-D38A-5879-1BDC-120EE7E16870}" dt="2022-07-08T07:52:20.761" v="264" actId="20577"/>
        <pc:sldMkLst>
          <pc:docMk/>
          <pc:sldMk cId="109857222" sldId="256"/>
        </pc:sldMkLst>
        <pc:spChg chg="mod">
          <ac:chgData name="Raj, Kebin (Contingent Worker)" userId="S::kebin.raj@wabtec.com::dbdbdfb9-89b8-45a8-bfcc-f5510720c684" providerId="AD" clId="Web-{13722FD7-D38A-5879-1BDC-120EE7E16870}" dt="2022-07-08T07:52:20.761" v="26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shok Mallipeddi" userId="S::ashok.mallipeddi@wisseninfotech.com::476f4fd1-af1d-448f-9e28-da9ed7860fcc" providerId="AD" clId="Web-{AAD1D8D6-6B7A-4E0F-ADD8-40205AAB8A71}"/>
    <pc:docChg chg="modSld">
      <pc:chgData name="Ashok Mallipeddi" userId="S::ashok.mallipeddi@wisseninfotech.com::476f4fd1-af1d-448f-9e28-da9ed7860fcc" providerId="AD" clId="Web-{AAD1D8D6-6B7A-4E0F-ADD8-40205AAB8A71}" dt="2022-12-12T08:59:56.821" v="0" actId="1076"/>
      <pc:docMkLst>
        <pc:docMk/>
      </pc:docMkLst>
      <pc:sldChg chg="modSp">
        <pc:chgData name="Ashok Mallipeddi" userId="S::ashok.mallipeddi@wisseninfotech.com::476f4fd1-af1d-448f-9e28-da9ed7860fcc" providerId="AD" clId="Web-{AAD1D8D6-6B7A-4E0F-ADD8-40205AAB8A71}" dt="2022-12-12T08:59:56.821" v="0" actId="1076"/>
        <pc:sldMkLst>
          <pc:docMk/>
          <pc:sldMk cId="3710387057" sldId="265"/>
        </pc:sldMkLst>
        <pc:picChg chg="mod">
          <ac:chgData name="Ashok Mallipeddi" userId="S::ashok.mallipeddi@wisseninfotech.com::476f4fd1-af1d-448f-9e28-da9ed7860fcc" providerId="AD" clId="Web-{AAD1D8D6-6B7A-4E0F-ADD8-40205AAB8A71}" dt="2022-12-12T08:59:56.821" v="0" actId="1076"/>
          <ac:picMkLst>
            <pc:docMk/>
            <pc:sldMk cId="3710387057" sldId="265"/>
            <ac:picMk id="4" creationId="{1B6B0987-179C-BCF3-4195-CFB954AEDCBD}"/>
          </ac:picMkLst>
        </pc:picChg>
      </pc:sldChg>
    </pc:docChg>
  </pc:docChgLst>
  <pc:docChgLst>
    <pc:chgData name="Raj, Kebin (Contingent Worker)" userId="S::kebin.raj@wabtec.com::dbdbdfb9-89b8-45a8-bfcc-f5510720c684" providerId="AD" clId="Web-{5DB3214E-25A8-DC24-ED3E-B1ACD76E9052}"/>
    <pc:docChg chg="modSld">
      <pc:chgData name="Raj, Kebin (Contingent Worker)" userId="S::kebin.raj@wabtec.com::dbdbdfb9-89b8-45a8-bfcc-f5510720c684" providerId="AD" clId="Web-{5DB3214E-25A8-DC24-ED3E-B1ACD76E9052}" dt="2022-07-11T08:19:03.084" v="1" actId="20577"/>
      <pc:docMkLst>
        <pc:docMk/>
      </pc:docMkLst>
      <pc:sldChg chg="modSp">
        <pc:chgData name="Raj, Kebin (Contingent Worker)" userId="S::kebin.raj@wabtec.com::dbdbdfb9-89b8-45a8-bfcc-f5510720c684" providerId="AD" clId="Web-{5DB3214E-25A8-DC24-ED3E-B1ACD76E9052}" dt="2022-07-11T08:19:03.084" v="1" actId="20577"/>
        <pc:sldMkLst>
          <pc:docMk/>
          <pc:sldMk cId="109857222" sldId="256"/>
        </pc:sldMkLst>
        <pc:spChg chg="mod">
          <ac:chgData name="Raj, Kebin (Contingent Worker)" userId="S::kebin.raj@wabtec.com::dbdbdfb9-89b8-45a8-bfcc-f5510720c684" providerId="AD" clId="Web-{5DB3214E-25A8-DC24-ED3E-B1ACD76E9052}" dt="2022-07-11T08:19:03.084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Raj, Kebin (Contingent Worker)" userId="S::kebin.raj@wabtec.com::dbdbdfb9-89b8-45a8-bfcc-f5510720c684" providerId="AD" clId="Web-{EC562DDE-F204-80CB-010C-E61321448071}"/>
    <pc:docChg chg="addSld modSld sldOrd">
      <pc:chgData name="Raj, Kebin (Contingent Worker)" userId="S::kebin.raj@wabtec.com::dbdbdfb9-89b8-45a8-bfcc-f5510720c684" providerId="AD" clId="Web-{EC562DDE-F204-80CB-010C-E61321448071}" dt="2022-07-07T21:04:42.978" v="2516" actId="20577"/>
      <pc:docMkLst>
        <pc:docMk/>
      </pc:docMkLst>
      <pc:sldChg chg="modSp">
        <pc:chgData name="Raj, Kebin (Contingent Worker)" userId="S::kebin.raj@wabtec.com::dbdbdfb9-89b8-45a8-bfcc-f5510720c684" providerId="AD" clId="Web-{EC562DDE-F204-80CB-010C-E61321448071}" dt="2022-07-07T18:20:10.828" v="32" actId="20577"/>
        <pc:sldMkLst>
          <pc:docMk/>
          <pc:sldMk cId="109857222" sldId="256"/>
        </pc:sldMkLst>
        <pc:spChg chg="mod">
          <ac:chgData name="Raj, Kebin (Contingent Worker)" userId="S::kebin.raj@wabtec.com::dbdbdfb9-89b8-45a8-bfcc-f5510720c684" providerId="AD" clId="Web-{EC562DDE-F204-80CB-010C-E61321448071}" dt="2022-07-07T18:20:10.828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Raj, Kebin (Contingent Worker)" userId="S::kebin.raj@wabtec.com::dbdbdfb9-89b8-45a8-bfcc-f5510720c684" providerId="AD" clId="Web-{EC562DDE-F204-80CB-010C-E61321448071}" dt="2022-07-07T18:47:41.387" v="462" actId="20577"/>
        <pc:sldMkLst>
          <pc:docMk/>
          <pc:sldMk cId="877390551" sldId="257"/>
        </pc:sldMkLst>
        <pc:spChg chg="mod">
          <ac:chgData name="Raj, Kebin (Contingent Worker)" userId="S::kebin.raj@wabtec.com::dbdbdfb9-89b8-45a8-bfcc-f5510720c684" providerId="AD" clId="Web-{EC562DDE-F204-80CB-010C-E61321448071}" dt="2022-07-07T18:21:27.782" v="70" actId="20577"/>
          <ac:spMkLst>
            <pc:docMk/>
            <pc:sldMk cId="877390551" sldId="257"/>
            <ac:spMk id="2" creationId="{6BC4035F-6E30-40A7-185E-CA42157F6056}"/>
          </ac:spMkLst>
        </pc:spChg>
        <pc:spChg chg="mod">
          <ac:chgData name="Raj, Kebin (Contingent Worker)" userId="S::kebin.raj@wabtec.com::dbdbdfb9-89b8-45a8-bfcc-f5510720c684" providerId="AD" clId="Web-{EC562DDE-F204-80CB-010C-E61321448071}" dt="2022-07-07T18:47:41.387" v="462" actId="20577"/>
          <ac:spMkLst>
            <pc:docMk/>
            <pc:sldMk cId="877390551" sldId="257"/>
            <ac:spMk id="3" creationId="{D7AF5510-B0B3-2091-E63C-F475C2394605}"/>
          </ac:spMkLst>
        </pc:spChg>
      </pc:sldChg>
      <pc:sldChg chg="addSp delSp modSp new">
        <pc:chgData name="Raj, Kebin (Contingent Worker)" userId="S::kebin.raj@wabtec.com::dbdbdfb9-89b8-45a8-bfcc-f5510720c684" providerId="AD" clId="Web-{EC562DDE-F204-80CB-010C-E61321448071}" dt="2022-07-07T19:18:16.477" v="795" actId="20577"/>
        <pc:sldMkLst>
          <pc:docMk/>
          <pc:sldMk cId="2373296800" sldId="258"/>
        </pc:sldMkLst>
        <pc:spChg chg="mod">
          <ac:chgData name="Raj, Kebin (Contingent Worker)" userId="S::kebin.raj@wabtec.com::dbdbdfb9-89b8-45a8-bfcc-f5510720c684" providerId="AD" clId="Web-{EC562DDE-F204-80CB-010C-E61321448071}" dt="2022-07-07T18:38:34.523" v="377" actId="20577"/>
          <ac:spMkLst>
            <pc:docMk/>
            <pc:sldMk cId="2373296800" sldId="258"/>
            <ac:spMk id="2" creationId="{5B8A74E7-5E20-0FD8-9F77-291B5B78CCCC}"/>
          </ac:spMkLst>
        </pc:spChg>
        <pc:spChg chg="mod">
          <ac:chgData name="Raj, Kebin (Contingent Worker)" userId="S::kebin.raj@wabtec.com::dbdbdfb9-89b8-45a8-bfcc-f5510720c684" providerId="AD" clId="Web-{EC562DDE-F204-80CB-010C-E61321448071}" dt="2022-07-07T19:18:16.477" v="795" actId="20577"/>
          <ac:spMkLst>
            <pc:docMk/>
            <pc:sldMk cId="2373296800" sldId="258"/>
            <ac:spMk id="3" creationId="{00E48208-6630-A3C6-69FA-8C32E1CAEF31}"/>
          </ac:spMkLst>
        </pc:spChg>
        <pc:picChg chg="add del mod">
          <ac:chgData name="Raj, Kebin (Contingent Worker)" userId="S::kebin.raj@wabtec.com::dbdbdfb9-89b8-45a8-bfcc-f5510720c684" providerId="AD" clId="Web-{EC562DDE-F204-80CB-010C-E61321448071}" dt="2022-07-07T19:10:27.495" v="580"/>
          <ac:picMkLst>
            <pc:docMk/>
            <pc:sldMk cId="2373296800" sldId="258"/>
            <ac:picMk id="4" creationId="{4AB32E08-4A9B-D556-2FD2-729FE7B319F5}"/>
          </ac:picMkLst>
        </pc:picChg>
      </pc:sldChg>
      <pc:sldChg chg="addSp delSp modSp new mod modClrScheme chgLayout">
        <pc:chgData name="Raj, Kebin (Contingent Worker)" userId="S::kebin.raj@wabtec.com::dbdbdfb9-89b8-45a8-bfcc-f5510720c684" providerId="AD" clId="Web-{EC562DDE-F204-80CB-010C-E61321448071}" dt="2022-07-07T19:21:32.742" v="820" actId="1076"/>
        <pc:sldMkLst>
          <pc:docMk/>
          <pc:sldMk cId="2937080864" sldId="259"/>
        </pc:sldMkLst>
        <pc:spChg chg="del">
          <ac:chgData name="Raj, Kebin (Contingent Worker)" userId="S::kebin.raj@wabtec.com::dbdbdfb9-89b8-45a8-bfcc-f5510720c684" providerId="AD" clId="Web-{EC562DDE-F204-80CB-010C-E61321448071}" dt="2022-07-07T19:09:44.761" v="578"/>
          <ac:spMkLst>
            <pc:docMk/>
            <pc:sldMk cId="2937080864" sldId="259"/>
            <ac:spMk id="2" creationId="{8BDAD823-DF58-CB46-884A-CEC43EA4B8E0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19:09:19.714" v="577"/>
          <ac:spMkLst>
            <pc:docMk/>
            <pc:sldMk cId="2937080864" sldId="259"/>
            <ac:spMk id="3" creationId="{4160FE1B-E2FC-8728-4E41-10E34EAACFF8}"/>
          </ac:spMkLst>
        </pc:spChg>
        <pc:spChg chg="add del mod ord">
          <ac:chgData name="Raj, Kebin (Contingent Worker)" userId="S::kebin.raj@wabtec.com::dbdbdfb9-89b8-45a8-bfcc-f5510720c684" providerId="AD" clId="Web-{EC562DDE-F204-80CB-010C-E61321448071}" dt="2022-07-07T19:21:12.852" v="818"/>
          <ac:spMkLst>
            <pc:docMk/>
            <pc:sldMk cId="2937080864" sldId="259"/>
            <ac:spMk id="5" creationId="{A749066B-E608-DDA5-DAF0-A7C89C64544B}"/>
          </ac:spMkLst>
        </pc:spChg>
        <pc:spChg chg="add del mod">
          <ac:chgData name="Raj, Kebin (Contingent Worker)" userId="S::kebin.raj@wabtec.com::dbdbdfb9-89b8-45a8-bfcc-f5510720c684" providerId="AD" clId="Web-{EC562DDE-F204-80CB-010C-E61321448071}" dt="2022-07-07T19:20:30.821" v="815"/>
          <ac:spMkLst>
            <pc:docMk/>
            <pc:sldMk cId="2937080864" sldId="259"/>
            <ac:spMk id="7" creationId="{6582A10E-4CDC-B1C8-DC2D-6C3693EEB641}"/>
          </ac:spMkLst>
        </pc:spChg>
        <pc:picChg chg="add del mod ord">
          <ac:chgData name="Raj, Kebin (Contingent Worker)" userId="S::kebin.raj@wabtec.com::dbdbdfb9-89b8-45a8-bfcc-f5510720c684" providerId="AD" clId="Web-{EC562DDE-F204-80CB-010C-E61321448071}" dt="2022-07-07T19:21:32.742" v="820" actId="1076"/>
          <ac:picMkLst>
            <pc:docMk/>
            <pc:sldMk cId="2937080864" sldId="259"/>
            <ac:picMk id="4" creationId="{73A1D095-27BF-11E5-4E2A-6882CB103A43}"/>
          </ac:picMkLst>
        </pc:picChg>
      </pc:sldChg>
      <pc:sldChg chg="addSp delSp modSp new">
        <pc:chgData name="Raj, Kebin (Contingent Worker)" userId="S::kebin.raj@wabtec.com::dbdbdfb9-89b8-45a8-bfcc-f5510720c684" providerId="AD" clId="Web-{EC562DDE-F204-80CB-010C-E61321448071}" dt="2022-07-07T19:27:04.053" v="909" actId="20577"/>
        <pc:sldMkLst>
          <pc:docMk/>
          <pc:sldMk cId="3136813157" sldId="260"/>
        </pc:sldMkLst>
        <pc:spChg chg="mod">
          <ac:chgData name="Raj, Kebin (Contingent Worker)" userId="S::kebin.raj@wabtec.com::dbdbdfb9-89b8-45a8-bfcc-f5510720c684" providerId="AD" clId="Web-{EC562DDE-F204-80CB-010C-E61321448071}" dt="2022-07-07T19:27:04.053" v="909" actId="20577"/>
          <ac:spMkLst>
            <pc:docMk/>
            <pc:sldMk cId="3136813157" sldId="260"/>
            <ac:spMk id="2" creationId="{33C7FD3A-8C1E-61AA-3557-A18F715047C9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19:23:34.273" v="822"/>
          <ac:spMkLst>
            <pc:docMk/>
            <pc:sldMk cId="3136813157" sldId="260"/>
            <ac:spMk id="3" creationId="{E94DEC0C-23E6-16DB-8361-C467F8700419}"/>
          </ac:spMkLst>
        </pc:spChg>
        <pc:picChg chg="add mod ord">
          <ac:chgData name="Raj, Kebin (Contingent Worker)" userId="S::kebin.raj@wabtec.com::dbdbdfb9-89b8-45a8-bfcc-f5510720c684" providerId="AD" clId="Web-{EC562DDE-F204-80CB-010C-E61321448071}" dt="2022-07-07T19:24:14.366" v="823" actId="14100"/>
          <ac:picMkLst>
            <pc:docMk/>
            <pc:sldMk cId="3136813157" sldId="260"/>
            <ac:picMk id="4" creationId="{E039AD5A-52BC-F394-E20F-06ED5661FC52}"/>
          </ac:picMkLst>
        </pc:picChg>
      </pc:sldChg>
      <pc:sldChg chg="addSp delSp modSp new ord">
        <pc:chgData name="Raj, Kebin (Contingent Worker)" userId="S::kebin.raj@wabtec.com::dbdbdfb9-89b8-45a8-bfcc-f5510720c684" providerId="AD" clId="Web-{EC562DDE-F204-80CB-010C-E61321448071}" dt="2022-07-07T20:03:36.073" v="1527"/>
        <pc:sldMkLst>
          <pc:docMk/>
          <pc:sldMk cId="2978130845" sldId="261"/>
        </pc:sldMkLst>
        <pc:spChg chg="mod">
          <ac:chgData name="Raj, Kebin (Contingent Worker)" userId="S::kebin.raj@wabtec.com::dbdbdfb9-89b8-45a8-bfcc-f5510720c684" providerId="AD" clId="Web-{EC562DDE-F204-80CB-010C-E61321448071}" dt="2022-07-07T19:38:29.862" v="959" actId="14100"/>
          <ac:spMkLst>
            <pc:docMk/>
            <pc:sldMk cId="2978130845" sldId="261"/>
            <ac:spMk id="2" creationId="{41C83725-AAB1-B572-BB12-33883F1F93FC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19:38:11.331" v="955"/>
          <ac:spMkLst>
            <pc:docMk/>
            <pc:sldMk cId="2978130845" sldId="261"/>
            <ac:spMk id="3" creationId="{6E3CD0BB-4F28-4290-08D2-E8AF553B6533}"/>
          </ac:spMkLst>
        </pc:spChg>
        <pc:spChg chg="add del">
          <ac:chgData name="Raj, Kebin (Contingent Worker)" userId="S::kebin.raj@wabtec.com::dbdbdfb9-89b8-45a8-bfcc-f5510720c684" providerId="AD" clId="Web-{EC562DDE-F204-80CB-010C-E61321448071}" dt="2022-07-07T19:39:44.893" v="963"/>
          <ac:spMkLst>
            <pc:docMk/>
            <pc:sldMk cId="2978130845" sldId="261"/>
            <ac:spMk id="5" creationId="{72E466B2-B165-7314-77EA-3EA7A27690BD}"/>
          </ac:spMkLst>
        </pc:spChg>
        <pc:spChg chg="add del">
          <ac:chgData name="Raj, Kebin (Contingent Worker)" userId="S::kebin.raj@wabtec.com::dbdbdfb9-89b8-45a8-bfcc-f5510720c684" providerId="AD" clId="Web-{EC562DDE-F204-80CB-010C-E61321448071}" dt="2022-07-07T19:39:52.205" v="965"/>
          <ac:spMkLst>
            <pc:docMk/>
            <pc:sldMk cId="2978130845" sldId="261"/>
            <ac:spMk id="6" creationId="{832E94C2-E06E-1C27-431F-BDD9EAD41970}"/>
          </ac:spMkLst>
        </pc:spChg>
        <pc:picChg chg="add mod ord">
          <ac:chgData name="Raj, Kebin (Contingent Worker)" userId="S::kebin.raj@wabtec.com::dbdbdfb9-89b8-45a8-bfcc-f5510720c684" providerId="AD" clId="Web-{EC562DDE-F204-80CB-010C-E61321448071}" dt="2022-07-07T19:40:00.424" v="966" actId="14100"/>
          <ac:picMkLst>
            <pc:docMk/>
            <pc:sldMk cId="2978130845" sldId="261"/>
            <ac:picMk id="4" creationId="{2505973B-DD38-D91A-586B-188FFC3C4A45}"/>
          </ac:picMkLst>
        </pc:picChg>
      </pc:sldChg>
      <pc:sldChg chg="addSp delSp modSp new mod ord modClrScheme chgLayout">
        <pc:chgData name="Raj, Kebin (Contingent Worker)" userId="S::kebin.raj@wabtec.com::dbdbdfb9-89b8-45a8-bfcc-f5510720c684" providerId="AD" clId="Web-{EC562DDE-F204-80CB-010C-E61321448071}" dt="2022-07-07T20:03:31.495" v="1526"/>
        <pc:sldMkLst>
          <pc:docMk/>
          <pc:sldMk cId="421367521" sldId="262"/>
        </pc:sldMkLst>
        <pc:spChg chg="del">
          <ac:chgData name="Raj, Kebin (Contingent Worker)" userId="S::kebin.raj@wabtec.com::dbdbdfb9-89b8-45a8-bfcc-f5510720c684" providerId="AD" clId="Web-{EC562DDE-F204-80CB-010C-E61321448071}" dt="2022-07-07T19:41:03.268" v="968"/>
          <ac:spMkLst>
            <pc:docMk/>
            <pc:sldMk cId="421367521" sldId="262"/>
            <ac:spMk id="2" creationId="{D5DBBA33-5666-A129-19F1-34B8A1B92A81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19:41:03.268" v="968"/>
          <ac:spMkLst>
            <pc:docMk/>
            <pc:sldMk cId="421367521" sldId="262"/>
            <ac:spMk id="3" creationId="{4419C8B5-3348-5C1D-E681-2E510A098553}"/>
          </ac:spMkLst>
        </pc:spChg>
        <pc:spChg chg="add del mod">
          <ac:chgData name="Raj, Kebin (Contingent Worker)" userId="S::kebin.raj@wabtec.com::dbdbdfb9-89b8-45a8-bfcc-f5510720c684" providerId="AD" clId="Web-{EC562DDE-F204-80CB-010C-E61321448071}" dt="2022-07-07T19:59:49.856" v="1454"/>
          <ac:spMkLst>
            <pc:docMk/>
            <pc:sldMk cId="421367521" sldId="262"/>
            <ac:spMk id="4" creationId="{22919990-112D-E12C-FEEA-B35BC695A8BB}"/>
          </ac:spMkLst>
        </pc:spChg>
        <pc:spChg chg="add del mod ord">
          <ac:chgData name="Raj, Kebin (Contingent Worker)" userId="S::kebin.raj@wabtec.com::dbdbdfb9-89b8-45a8-bfcc-f5510720c684" providerId="AD" clId="Web-{EC562DDE-F204-80CB-010C-E61321448071}" dt="2022-07-07T19:42:24.205" v="973"/>
          <ac:spMkLst>
            <pc:docMk/>
            <pc:sldMk cId="421367521" sldId="262"/>
            <ac:spMk id="5" creationId="{6ED5DAD4-9E79-DB8F-E801-882FDAAAFB43}"/>
          </ac:spMkLst>
        </pc:spChg>
        <pc:spChg chg="add mod ord">
          <ac:chgData name="Raj, Kebin (Contingent Worker)" userId="S::kebin.raj@wabtec.com::dbdbdfb9-89b8-45a8-bfcc-f5510720c684" providerId="AD" clId="Web-{EC562DDE-F204-80CB-010C-E61321448071}" dt="2022-07-07T20:03:19.214" v="1524" actId="20577"/>
          <ac:spMkLst>
            <pc:docMk/>
            <pc:sldMk cId="421367521" sldId="262"/>
            <ac:spMk id="6" creationId="{576EAA9C-57C9-911C-5219-00393E214D96}"/>
          </ac:spMkLst>
        </pc:spChg>
      </pc:sldChg>
      <pc:sldChg chg="addSp delSp modSp new ord">
        <pc:chgData name="Raj, Kebin (Contingent Worker)" userId="S::kebin.raj@wabtec.com::dbdbdfb9-89b8-45a8-bfcc-f5510720c684" providerId="AD" clId="Web-{EC562DDE-F204-80CB-010C-E61321448071}" dt="2022-07-07T20:11:28.134" v="1543" actId="14100"/>
        <pc:sldMkLst>
          <pc:docMk/>
          <pc:sldMk cId="2627385432" sldId="263"/>
        </pc:sldMkLst>
        <pc:spChg chg="mod">
          <ac:chgData name="Raj, Kebin (Contingent Worker)" userId="S::kebin.raj@wabtec.com::dbdbdfb9-89b8-45a8-bfcc-f5510720c684" providerId="AD" clId="Web-{EC562DDE-F204-80CB-010C-E61321448071}" dt="2022-07-07T20:04:27.761" v="1537" actId="14100"/>
          <ac:spMkLst>
            <pc:docMk/>
            <pc:sldMk cId="2627385432" sldId="263"/>
            <ac:spMk id="2" creationId="{25FC981A-31BA-816B-BD7E-845F2108EBAA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20:11:06.368" v="1538"/>
          <ac:spMkLst>
            <pc:docMk/>
            <pc:sldMk cId="2627385432" sldId="263"/>
            <ac:spMk id="3" creationId="{0F94E826-921F-52EC-BA9C-E304EFBF375F}"/>
          </ac:spMkLst>
        </pc:spChg>
        <pc:picChg chg="add mod ord">
          <ac:chgData name="Raj, Kebin (Contingent Worker)" userId="S::kebin.raj@wabtec.com::dbdbdfb9-89b8-45a8-bfcc-f5510720c684" providerId="AD" clId="Web-{EC562DDE-F204-80CB-010C-E61321448071}" dt="2022-07-07T20:11:28.134" v="1543" actId="14100"/>
          <ac:picMkLst>
            <pc:docMk/>
            <pc:sldMk cId="2627385432" sldId="263"/>
            <ac:picMk id="4" creationId="{090DDF93-70D9-D1A6-983E-B22FEF889CC4}"/>
          </ac:picMkLst>
        </pc:picChg>
      </pc:sldChg>
      <pc:sldChg chg="delSp modSp new">
        <pc:chgData name="Raj, Kebin (Contingent Worker)" userId="S::kebin.raj@wabtec.com::dbdbdfb9-89b8-45a8-bfcc-f5510720c684" providerId="AD" clId="Web-{EC562DDE-F204-80CB-010C-E61321448071}" dt="2022-07-07T20:53:35.872" v="2280" actId="20577"/>
        <pc:sldMkLst>
          <pc:docMk/>
          <pc:sldMk cId="3399843223" sldId="264"/>
        </pc:sldMkLst>
        <pc:spChg chg="del">
          <ac:chgData name="Raj, Kebin (Contingent Worker)" userId="S::kebin.raj@wabtec.com::dbdbdfb9-89b8-45a8-bfcc-f5510720c684" providerId="AD" clId="Web-{EC562DDE-F204-80CB-010C-E61321448071}" dt="2022-07-07T20:12:37.508" v="1545"/>
          <ac:spMkLst>
            <pc:docMk/>
            <pc:sldMk cId="3399843223" sldId="264"/>
            <ac:spMk id="2" creationId="{704EE0A4-9B9E-BDFB-80D8-80C5B511E274}"/>
          </ac:spMkLst>
        </pc:spChg>
        <pc:spChg chg="mod">
          <ac:chgData name="Raj, Kebin (Contingent Worker)" userId="S::kebin.raj@wabtec.com::dbdbdfb9-89b8-45a8-bfcc-f5510720c684" providerId="AD" clId="Web-{EC562DDE-F204-80CB-010C-E61321448071}" dt="2022-07-07T20:53:35.872" v="2280" actId="20577"/>
          <ac:spMkLst>
            <pc:docMk/>
            <pc:sldMk cId="3399843223" sldId="264"/>
            <ac:spMk id="3" creationId="{0B8AAFA7-2454-8C21-1595-3E860355E9FA}"/>
          </ac:spMkLst>
        </pc:spChg>
      </pc:sldChg>
      <pc:sldChg chg="addSp delSp modSp new">
        <pc:chgData name="Raj, Kebin (Contingent Worker)" userId="S::kebin.raj@wabtec.com::dbdbdfb9-89b8-45a8-bfcc-f5510720c684" providerId="AD" clId="Web-{EC562DDE-F204-80CB-010C-E61321448071}" dt="2022-07-07T20:59:35.761" v="2304" actId="20577"/>
        <pc:sldMkLst>
          <pc:docMk/>
          <pc:sldMk cId="3710387057" sldId="265"/>
        </pc:sldMkLst>
        <pc:spChg chg="mod">
          <ac:chgData name="Raj, Kebin (Contingent Worker)" userId="S::kebin.raj@wabtec.com::dbdbdfb9-89b8-45a8-bfcc-f5510720c684" providerId="AD" clId="Web-{EC562DDE-F204-80CB-010C-E61321448071}" dt="2022-07-07T20:59:35.761" v="2304" actId="20577"/>
          <ac:spMkLst>
            <pc:docMk/>
            <pc:sldMk cId="3710387057" sldId="265"/>
            <ac:spMk id="2" creationId="{280414AB-A474-91DE-CC50-99021E2168E9}"/>
          </ac:spMkLst>
        </pc:spChg>
        <pc:spChg chg="del">
          <ac:chgData name="Raj, Kebin (Contingent Worker)" userId="S::kebin.raj@wabtec.com::dbdbdfb9-89b8-45a8-bfcc-f5510720c684" providerId="AD" clId="Web-{EC562DDE-F204-80CB-010C-E61321448071}" dt="2022-07-07T20:58:15.511" v="2282"/>
          <ac:spMkLst>
            <pc:docMk/>
            <pc:sldMk cId="3710387057" sldId="265"/>
            <ac:spMk id="3" creationId="{8F9E95B7-653A-62E5-28FE-F7B39A8120AD}"/>
          </ac:spMkLst>
        </pc:spChg>
        <pc:picChg chg="add mod ord">
          <ac:chgData name="Raj, Kebin (Contingent Worker)" userId="S::kebin.raj@wabtec.com::dbdbdfb9-89b8-45a8-bfcc-f5510720c684" providerId="AD" clId="Web-{EC562DDE-F204-80CB-010C-E61321448071}" dt="2022-07-07T20:58:15.511" v="2282"/>
          <ac:picMkLst>
            <pc:docMk/>
            <pc:sldMk cId="3710387057" sldId="265"/>
            <ac:picMk id="4" creationId="{1B6B0987-179C-BCF3-4195-CFB954AEDCBD}"/>
          </ac:picMkLst>
        </pc:picChg>
      </pc:sldChg>
      <pc:sldChg chg="new">
        <pc:chgData name="Raj, Kebin (Contingent Worker)" userId="S::kebin.raj@wabtec.com::dbdbdfb9-89b8-45a8-bfcc-f5510720c684" providerId="AD" clId="Web-{EC562DDE-F204-80CB-010C-E61321448071}" dt="2022-07-07T20:59:36.214" v="2305"/>
        <pc:sldMkLst>
          <pc:docMk/>
          <pc:sldMk cId="38064122" sldId="266"/>
        </pc:sldMkLst>
      </pc:sldChg>
      <pc:sldChg chg="modSp new">
        <pc:chgData name="Raj, Kebin (Contingent Worker)" userId="S::kebin.raj@wabtec.com::dbdbdfb9-89b8-45a8-bfcc-f5510720c684" providerId="AD" clId="Web-{EC562DDE-F204-80CB-010C-E61321448071}" dt="2022-07-07T21:04:42.978" v="2516" actId="20577"/>
        <pc:sldMkLst>
          <pc:docMk/>
          <pc:sldMk cId="1617220047" sldId="267"/>
        </pc:sldMkLst>
        <pc:spChg chg="mod">
          <ac:chgData name="Raj, Kebin (Contingent Worker)" userId="S::kebin.raj@wabtec.com::dbdbdfb9-89b8-45a8-bfcc-f5510720c684" providerId="AD" clId="Web-{EC562DDE-F204-80CB-010C-E61321448071}" dt="2022-07-07T21:04:42.978" v="2516" actId="20577"/>
          <ac:spMkLst>
            <pc:docMk/>
            <pc:sldMk cId="1617220047" sldId="267"/>
            <ac:spMk id="2" creationId="{7622B415-689B-205C-897E-B56D162C2BBD}"/>
          </ac:spMkLst>
        </pc:spChg>
        <pc:spChg chg="mod">
          <ac:chgData name="Raj, Kebin (Contingent Worker)" userId="S::kebin.raj@wabtec.com::dbdbdfb9-89b8-45a8-bfcc-f5510720c684" providerId="AD" clId="Web-{EC562DDE-F204-80CB-010C-E61321448071}" dt="2022-07-07T21:02:20.994" v="2399" actId="20577"/>
          <ac:spMkLst>
            <pc:docMk/>
            <pc:sldMk cId="1617220047" sldId="267"/>
            <ac:spMk id="3" creationId="{32FCD883-CDB2-D588-32B7-C6D9D1940D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5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5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6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87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                         WEEKLY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Metrics are numbers that </a:t>
            </a:r>
            <a:r>
              <a:rPr lang="en-US" dirty="0" err="1">
                <a:cs typeface="Calibri"/>
              </a:rPr>
              <a:t>tell's</a:t>
            </a:r>
            <a:r>
              <a:rPr lang="en-US" dirty="0">
                <a:cs typeface="Calibri"/>
              </a:rPr>
              <a:t> the important information about a process.</a:t>
            </a:r>
          </a:p>
          <a:p>
            <a:r>
              <a:rPr lang="en-US" dirty="0">
                <a:cs typeface="Calibri"/>
              </a:rPr>
              <a:t>This shows the accurate count about how the process is functioning and provide base for you to suggest improvement.</a:t>
            </a:r>
          </a:p>
          <a:p>
            <a:r>
              <a:rPr lang="en-US" dirty="0">
                <a:cs typeface="Calibri"/>
              </a:rPr>
              <a:t>In weekly metrics we capture every tickets of past week and organize them accordingly in excel.</a:t>
            </a:r>
          </a:p>
          <a:p>
            <a:r>
              <a:rPr lang="en-US" dirty="0">
                <a:cs typeface="Calibri"/>
              </a:rPr>
              <a:t>Our environment we are tracking the process from Sunday to Monday.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14AB-A474-91DE-CC50-99021E21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Weekly Metrics – Count:</a:t>
            </a:r>
            <a:endParaRPr lang="en-US" b="1"/>
          </a:p>
        </p:txBody>
      </p: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B6B0987-179C-BCF3-4195-CFB954AED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577" y="1927359"/>
            <a:ext cx="10515600" cy="4147869"/>
          </a:xfrm>
        </p:spPr>
      </p:pic>
    </p:spTree>
    <p:extLst>
      <p:ext uri="{BB962C8B-B14F-4D97-AF65-F5344CB8AC3E}">
        <p14:creationId xmlns:p14="http://schemas.microsoft.com/office/powerpoint/2010/main" val="371038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B415-689B-205C-897E-B56D162C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2657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Every Monday we need to prepare this report and send it with the exact count of tickets which we got in the past one week.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D883-CDB2-D588-32B7-C6D9D1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5474"/>
            <a:ext cx="10515600" cy="1461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>
                <a:cs typeface="Calibri" panose="020F0502020204030204"/>
              </a:rPr>
              <a:t>                                   Thank you</a:t>
            </a:r>
          </a:p>
        </p:txBody>
      </p:sp>
    </p:spTree>
    <p:extLst>
      <p:ext uri="{BB962C8B-B14F-4D97-AF65-F5344CB8AC3E}">
        <p14:creationId xmlns:p14="http://schemas.microsoft.com/office/powerpoint/2010/main" val="16172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538D-C76F-DE8C-D2F2-714E258E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2C81-BC5C-3FB3-53AF-C93476E7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035F-6E30-40A7-185E-CA42157F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/>
                <a:cs typeface="Calibri Light"/>
              </a:rPr>
              <a:t>Steps</a:t>
            </a:r>
            <a:r>
              <a:rPr lang="en-US">
                <a:cs typeface="Calibri Ligh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5510-B0B3-2091-E63C-F475C239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>
                <a:cs typeface="Calibri" panose="020F0502020204030204"/>
              </a:rPr>
              <a:t> Create a rule in service now for Incident, RITM and change request.</a:t>
            </a:r>
            <a:endParaRPr lang="en-US"/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cs typeface="Calibri" panose="020F0502020204030204"/>
              </a:rPr>
              <a:t> Run 3 rules separately and get the data.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cs typeface="Calibri" panose="020F0502020204030204"/>
              </a:rPr>
              <a:t> Download the data in the form of excel.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cs typeface="Calibri" panose="020F0502020204030204"/>
              </a:rPr>
              <a:t> Copy the data and add those three data in a single excel sheet.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>
                <a:cs typeface="Calibri" panose="020F0502020204030204"/>
              </a:rPr>
              <a:t> Make a count of each based on </a:t>
            </a:r>
            <a:r>
              <a:rPr lang="en-US">
                <a:ea typeface="+mn-lt"/>
                <a:cs typeface="+mn-lt"/>
              </a:rPr>
              <a:t>category.</a:t>
            </a: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739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74E7-5E20-0FD8-9F77-291B5B7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Rule in service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8208-6630-A3C6-69FA-8C32E1CA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For getting the past One Week report( Monday to Sunday) we need to create a rule in service now for Incident, RITM and Change Request.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Open service now, search View/Run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Table – INCIDENT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Assignment group – Both Platform and Application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Between – Past Monday to Sunday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>
                <a:cs typeface="Calibri"/>
              </a:rPr>
              <a:t>Click on Run.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2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A1D095-27BF-11E5-4E2A-6882CB10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47" y="409929"/>
            <a:ext cx="11263222" cy="5831258"/>
          </a:xfrm>
        </p:spPr>
      </p:pic>
    </p:spTree>
    <p:extLst>
      <p:ext uri="{BB962C8B-B14F-4D97-AF65-F5344CB8AC3E}">
        <p14:creationId xmlns:p14="http://schemas.microsoft.com/office/powerpoint/2010/main" val="29370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FD3A-8C1E-61AA-3557-A18F7150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Once Run we will get a report for the past selected dates. Following image shows the output.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039AD5A-52BC-F394-E20F-06ED5661F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92" y="1905501"/>
            <a:ext cx="10136015" cy="4191585"/>
          </a:xfrm>
        </p:spPr>
      </p:pic>
    </p:spTree>
    <p:extLst>
      <p:ext uri="{BB962C8B-B14F-4D97-AF65-F5344CB8AC3E}">
        <p14:creationId xmlns:p14="http://schemas.microsoft.com/office/powerpoint/2010/main" val="313681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725-AAB1-B572-BB12-33883F1F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71"/>
          </a:xfrm>
        </p:spPr>
        <p:txBody>
          <a:bodyPr/>
          <a:lstStyle/>
          <a:p>
            <a:r>
              <a:rPr lang="en-US" b="1">
                <a:cs typeface="Calibri Light"/>
              </a:rPr>
              <a:t>Download in form of Excel: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05973B-DD38-D91A-586B-188FFC3C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386" y="1437452"/>
            <a:ext cx="10942247" cy="4193156"/>
          </a:xfrm>
        </p:spPr>
      </p:pic>
    </p:spTree>
    <p:extLst>
      <p:ext uri="{BB962C8B-B14F-4D97-AF65-F5344CB8AC3E}">
        <p14:creationId xmlns:p14="http://schemas.microsoft.com/office/powerpoint/2010/main" val="297813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EAA9C-57C9-911C-5219-00393E21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7965"/>
            <a:ext cx="10515600" cy="532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 panose="020F0502020204030204"/>
              </a:rPr>
              <a:t> Same process we need to do for both RITM and Change Request to get the past One Week Report.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After getting all the 3 reports, We need to open the mail and search for the previous week report which we send.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 panose="020F0502020204030204"/>
              </a:rPr>
              <a:t>In that excel sheet, we need to remove the old report.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cs typeface="Calibri" panose="020F0502020204030204"/>
              </a:rPr>
              <a:t>After removing, need to copy paste the latest report which we downloaded.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36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981A-31BA-816B-BD7E-845F2108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771"/>
          </a:xfrm>
        </p:spPr>
        <p:txBody>
          <a:bodyPr/>
          <a:lstStyle/>
          <a:p>
            <a:r>
              <a:rPr lang="en-US" b="1">
                <a:cs typeface="Calibri Light"/>
              </a:rPr>
              <a:t>Excel sheet: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90DDF93-70D9-D1A6-983E-B22FEF889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33" y="1331779"/>
            <a:ext cx="11164197" cy="4749559"/>
          </a:xfrm>
        </p:spPr>
      </p:pic>
    </p:spTree>
    <p:extLst>
      <p:ext uri="{BB962C8B-B14F-4D97-AF65-F5344CB8AC3E}">
        <p14:creationId xmlns:p14="http://schemas.microsoft.com/office/powerpoint/2010/main" val="262738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AFA7-2454-8C21-1595-3E860355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330380"/>
            <a:ext cx="10990052" cy="5846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>
                <a:cs typeface="Calibri" panose="020F0502020204030204"/>
              </a:rPr>
              <a:t>Excel name should be mentioned like in the above screenshot, followed with the current forward week. (Ex: FW_26)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>
                <a:cs typeface="Calibri" panose="020F0502020204030204"/>
              </a:rPr>
              <a:t>We need to add the copied report in the respective sheets like Incident or RITM or Change Request.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>
                <a:cs typeface="Calibri" panose="020F0502020204030204"/>
              </a:rPr>
              <a:t>After this 3 sheets copied.  Need to count each sheet exact numbers. Also</a:t>
            </a:r>
            <a:r>
              <a:rPr lang="en-US">
                <a:ea typeface="+mn-lt"/>
                <a:cs typeface="+mn-lt"/>
              </a:rPr>
              <a:t> sub – categories like :   Maintenance, Rebuild, Platform, Application and </a:t>
            </a:r>
            <a:r>
              <a:rPr lang="en-US" err="1">
                <a:ea typeface="+mn-lt"/>
                <a:cs typeface="+mn-lt"/>
              </a:rPr>
              <a:t>Qlikview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>
                <a:cs typeface="Calibri" panose="020F0502020204030204"/>
              </a:rPr>
              <a:t>Also need to give the exact count of tickets which we got on respective applications.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             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98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                         WEEKLY METRICS</vt:lpstr>
      <vt:lpstr>Steps:</vt:lpstr>
      <vt:lpstr>Rule in service Now</vt:lpstr>
      <vt:lpstr>PowerPoint Presentation</vt:lpstr>
      <vt:lpstr>Once Run we will get a report for the past selected dates. Following image shows the output.</vt:lpstr>
      <vt:lpstr>Download in form of Excel:</vt:lpstr>
      <vt:lpstr>PowerPoint Presentation</vt:lpstr>
      <vt:lpstr>Excel sheet:</vt:lpstr>
      <vt:lpstr>PowerPoint Presentation</vt:lpstr>
      <vt:lpstr>Weekly Metrics – Count:</vt:lpstr>
      <vt:lpstr>Every Monday we need to prepare this report and send it with the exact count of tickets which we got in the past one week.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19</cp:revision>
  <dcterms:created xsi:type="dcterms:W3CDTF">2022-07-07T11:43:00Z</dcterms:created>
  <dcterms:modified xsi:type="dcterms:W3CDTF">2022-12-12T08:59:57Z</dcterms:modified>
</cp:coreProperties>
</file>