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CDAAB-5EFE-C5E6-FFF2-F41632BB5800}" v="18" dt="2022-07-05T02:54:07.924"/>
    <p1510:client id="{6EB8F0E2-5A06-42BD-8296-1BE81C1F2AFD}" v="271" dt="2022-07-05T02:49:05.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si, Sanjay (Contingent Worker)" userId="S::sparsi.ext@wabtec.com::9e54ddbb-674a-4397-992d-9a578d5d5307" providerId="AD" clId="Web-{09ACDAAB-5EFE-C5E6-FFF2-F41632BB5800}"/>
    <pc:docChg chg="addSld modSld">
      <pc:chgData name="Parsi, Sanjay (Contingent Worker)" userId="S::sparsi.ext@wabtec.com::9e54ddbb-674a-4397-992d-9a578d5d5307" providerId="AD" clId="Web-{09ACDAAB-5EFE-C5E6-FFF2-F41632BB5800}" dt="2022-07-05T02:54:07.924" v="16" actId="14100"/>
      <pc:docMkLst>
        <pc:docMk/>
      </pc:docMkLst>
      <pc:sldChg chg="modSp">
        <pc:chgData name="Parsi, Sanjay (Contingent Worker)" userId="S::sparsi.ext@wabtec.com::9e54ddbb-674a-4397-992d-9a578d5d5307" providerId="AD" clId="Web-{09ACDAAB-5EFE-C5E6-FFF2-F41632BB5800}" dt="2022-07-05T02:49:20.501" v="4" actId="14100"/>
        <pc:sldMkLst>
          <pc:docMk/>
          <pc:sldMk cId="3094257556" sldId="261"/>
        </pc:sldMkLst>
        <pc:picChg chg="mod">
          <ac:chgData name="Parsi, Sanjay (Contingent Worker)" userId="S::sparsi.ext@wabtec.com::9e54ddbb-674a-4397-992d-9a578d5d5307" providerId="AD" clId="Web-{09ACDAAB-5EFE-C5E6-FFF2-F41632BB5800}" dt="2022-07-05T02:49:20.501" v="4" actId="14100"/>
          <ac:picMkLst>
            <pc:docMk/>
            <pc:sldMk cId="3094257556" sldId="261"/>
            <ac:picMk id="4" creationId="{956AA91F-9EB4-040E-80AF-D20FA1221FE8}"/>
          </ac:picMkLst>
        </pc:picChg>
      </pc:sldChg>
      <pc:sldChg chg="addSp delSp modSp new">
        <pc:chgData name="Parsi, Sanjay (Contingent Worker)" userId="S::sparsi.ext@wabtec.com::9e54ddbb-674a-4397-992d-9a578d5d5307" providerId="AD" clId="Web-{09ACDAAB-5EFE-C5E6-FFF2-F41632BB5800}" dt="2022-07-05T02:54:07.924" v="16" actId="14100"/>
        <pc:sldMkLst>
          <pc:docMk/>
          <pc:sldMk cId="4248036156" sldId="262"/>
        </pc:sldMkLst>
        <pc:spChg chg="del">
          <ac:chgData name="Parsi, Sanjay (Contingent Worker)" userId="S::sparsi.ext@wabtec.com::9e54ddbb-674a-4397-992d-9a578d5d5307" providerId="AD" clId="Web-{09ACDAAB-5EFE-C5E6-FFF2-F41632BB5800}" dt="2022-07-05T02:52:41.002" v="6"/>
          <ac:spMkLst>
            <pc:docMk/>
            <pc:sldMk cId="4248036156" sldId="262"/>
            <ac:spMk id="2" creationId="{442D3BC3-2F0B-CA36-9D81-0F93A4E6D1CA}"/>
          </ac:spMkLst>
        </pc:spChg>
        <pc:spChg chg="mod">
          <ac:chgData name="Parsi, Sanjay (Contingent Worker)" userId="S::sparsi.ext@wabtec.com::9e54ddbb-674a-4397-992d-9a578d5d5307" providerId="AD" clId="Web-{09ACDAAB-5EFE-C5E6-FFF2-F41632BB5800}" dt="2022-07-05T02:53:25.174" v="10" actId="20577"/>
          <ac:spMkLst>
            <pc:docMk/>
            <pc:sldMk cId="4248036156" sldId="262"/>
            <ac:spMk id="3" creationId="{E8769F5D-0FBE-9C43-3EEE-2F7EC7924D6F}"/>
          </ac:spMkLst>
        </pc:spChg>
        <pc:picChg chg="add mod">
          <ac:chgData name="Parsi, Sanjay (Contingent Worker)" userId="S::sparsi.ext@wabtec.com::9e54ddbb-674a-4397-992d-9a578d5d5307" providerId="AD" clId="Web-{09ACDAAB-5EFE-C5E6-FFF2-F41632BB5800}" dt="2022-07-05T02:54:07.924" v="16" actId="14100"/>
          <ac:picMkLst>
            <pc:docMk/>
            <pc:sldMk cId="4248036156" sldId="262"/>
            <ac:picMk id="4" creationId="{74477128-3CCA-C77D-8D08-21F46FDA572F}"/>
          </ac:picMkLst>
        </pc:picChg>
      </pc:sldChg>
    </pc:docChg>
  </pc:docChgLst>
  <pc:docChgLst>
    <pc:chgData name="Parsi, Sanjay (Contingent Worker)" userId="S::sparsi.ext@wabtec.com::9e54ddbb-674a-4397-992d-9a578d5d5307" providerId="AD" clId="Web-{6EB8F0E2-5A06-42BD-8296-1BE81C1F2AFD}"/>
    <pc:docChg chg="addSld modSld">
      <pc:chgData name="Parsi, Sanjay (Contingent Worker)" userId="S::sparsi.ext@wabtec.com::9e54ddbb-674a-4397-992d-9a578d5d5307" providerId="AD" clId="Web-{6EB8F0E2-5A06-42BD-8296-1BE81C1F2AFD}" dt="2022-07-05T02:31:50.058" v="269"/>
      <pc:docMkLst>
        <pc:docMk/>
      </pc:docMkLst>
      <pc:sldChg chg="delSp modSp">
        <pc:chgData name="Parsi, Sanjay (Contingent Worker)" userId="S::sparsi.ext@wabtec.com::9e54ddbb-674a-4397-992d-9a578d5d5307" providerId="AD" clId="Web-{6EB8F0E2-5A06-42BD-8296-1BE81C1F2AFD}" dt="2022-07-05T01:51:03.862" v="22" actId="20577"/>
        <pc:sldMkLst>
          <pc:docMk/>
          <pc:sldMk cId="2299734367" sldId="256"/>
        </pc:sldMkLst>
        <pc:spChg chg="mod">
          <ac:chgData name="Parsi, Sanjay (Contingent Worker)" userId="S::sparsi.ext@wabtec.com::9e54ddbb-674a-4397-992d-9a578d5d5307" providerId="AD" clId="Web-{6EB8F0E2-5A06-42BD-8296-1BE81C1F2AFD}" dt="2022-07-05T01:51:03.862" v="22" actId="20577"/>
          <ac:spMkLst>
            <pc:docMk/>
            <pc:sldMk cId="2299734367" sldId="256"/>
            <ac:spMk id="2" creationId="{00000000-0000-0000-0000-000000000000}"/>
          </ac:spMkLst>
        </pc:spChg>
        <pc:spChg chg="del">
          <ac:chgData name="Parsi, Sanjay (Contingent Worker)" userId="S::sparsi.ext@wabtec.com::9e54ddbb-674a-4397-992d-9a578d5d5307" providerId="AD" clId="Web-{6EB8F0E2-5A06-42BD-8296-1BE81C1F2AFD}" dt="2022-07-05T01:50:54.862" v="20"/>
          <ac:spMkLst>
            <pc:docMk/>
            <pc:sldMk cId="2299734367" sldId="256"/>
            <ac:spMk id="3" creationId="{00000000-0000-0000-0000-000000000000}"/>
          </ac:spMkLst>
        </pc:spChg>
      </pc:sldChg>
      <pc:sldChg chg="addSp delSp modSp new mod setBg setClrOvrMap">
        <pc:chgData name="Parsi, Sanjay (Contingent Worker)" userId="S::sparsi.ext@wabtec.com::9e54ddbb-674a-4397-992d-9a578d5d5307" providerId="AD" clId="Web-{6EB8F0E2-5A06-42BD-8296-1BE81C1F2AFD}" dt="2022-07-05T02:09:48.507" v="127" actId="1076"/>
        <pc:sldMkLst>
          <pc:docMk/>
          <pc:sldMk cId="2890836572" sldId="257"/>
        </pc:sldMkLst>
        <pc:spChg chg="del">
          <ac:chgData name="Parsi, Sanjay (Contingent Worker)" userId="S::sparsi.ext@wabtec.com::9e54ddbb-674a-4397-992d-9a578d5d5307" providerId="AD" clId="Web-{6EB8F0E2-5A06-42BD-8296-1BE81C1F2AFD}" dt="2022-07-05T01:56:36.645" v="24"/>
          <ac:spMkLst>
            <pc:docMk/>
            <pc:sldMk cId="2890836572" sldId="257"/>
            <ac:spMk id="2" creationId="{0DFF0E88-C9F1-681B-E801-8FEC2FFE9318}"/>
          </ac:spMkLst>
        </pc:spChg>
        <pc:spChg chg="mod ord">
          <ac:chgData name="Parsi, Sanjay (Contingent Worker)" userId="S::sparsi.ext@wabtec.com::9e54ddbb-674a-4397-992d-9a578d5d5307" providerId="AD" clId="Web-{6EB8F0E2-5A06-42BD-8296-1BE81C1F2AFD}" dt="2022-07-05T02:09:48.507" v="127" actId="1076"/>
          <ac:spMkLst>
            <pc:docMk/>
            <pc:sldMk cId="2890836572" sldId="257"/>
            <ac:spMk id="3" creationId="{B56EB374-DD08-CB33-60D4-6DF0012B453A}"/>
          </ac:spMkLst>
        </pc:spChg>
        <pc:spChg chg="add">
          <ac:chgData name="Parsi, Sanjay (Contingent Worker)" userId="S::sparsi.ext@wabtec.com::9e54ddbb-674a-4397-992d-9a578d5d5307" providerId="AD" clId="Web-{6EB8F0E2-5A06-42BD-8296-1BE81C1F2AFD}" dt="2022-07-05T02:03:30.146" v="69"/>
          <ac:spMkLst>
            <pc:docMk/>
            <pc:sldMk cId="2890836572" sldId="257"/>
            <ac:spMk id="9" creationId="{B4AAD3FD-83A5-4B89-9F8F-01B8870865BE}"/>
          </ac:spMkLst>
        </pc:spChg>
        <pc:spChg chg="add">
          <ac:chgData name="Parsi, Sanjay (Contingent Worker)" userId="S::sparsi.ext@wabtec.com::9e54ddbb-674a-4397-992d-9a578d5d5307" providerId="AD" clId="Web-{6EB8F0E2-5A06-42BD-8296-1BE81C1F2AFD}" dt="2022-07-05T02:03:30.146" v="69"/>
          <ac:spMkLst>
            <pc:docMk/>
            <pc:sldMk cId="2890836572" sldId="257"/>
            <ac:spMk id="11" creationId="{61752F1D-FC0F-4103-9584-630E643CCDA6}"/>
          </ac:spMkLst>
        </pc:spChg>
        <pc:spChg chg="add">
          <ac:chgData name="Parsi, Sanjay (Contingent Worker)" userId="S::sparsi.ext@wabtec.com::9e54ddbb-674a-4397-992d-9a578d5d5307" providerId="AD" clId="Web-{6EB8F0E2-5A06-42BD-8296-1BE81C1F2AFD}" dt="2022-07-05T02:03:30.146" v="69"/>
          <ac:spMkLst>
            <pc:docMk/>
            <pc:sldMk cId="2890836572" sldId="257"/>
            <ac:spMk id="13" creationId="{70151CB7-E7DE-4917-B831-01DF9CE01306}"/>
          </ac:spMkLst>
        </pc:spChg>
        <pc:spChg chg="add">
          <ac:chgData name="Parsi, Sanjay (Contingent Worker)" userId="S::sparsi.ext@wabtec.com::9e54ddbb-674a-4397-992d-9a578d5d5307" providerId="AD" clId="Web-{6EB8F0E2-5A06-42BD-8296-1BE81C1F2AFD}" dt="2022-07-05T02:03:30.146" v="69"/>
          <ac:spMkLst>
            <pc:docMk/>
            <pc:sldMk cId="2890836572" sldId="257"/>
            <ac:spMk id="15" creationId="{A92A1116-1C84-41DF-B803-1F7B0883EC82}"/>
          </ac:spMkLst>
        </pc:spChg>
        <pc:picChg chg="add mod">
          <ac:chgData name="Parsi, Sanjay (Contingent Worker)" userId="S::sparsi.ext@wabtec.com::9e54ddbb-674a-4397-992d-9a578d5d5307" providerId="AD" clId="Web-{6EB8F0E2-5A06-42BD-8296-1BE81C1F2AFD}" dt="2022-07-05T02:03:30.146" v="69"/>
          <ac:picMkLst>
            <pc:docMk/>
            <pc:sldMk cId="2890836572" sldId="257"/>
            <ac:picMk id="4" creationId="{394A1F4A-2C7D-F60E-F32E-6266AB7941EE}"/>
          </ac:picMkLst>
        </pc:picChg>
      </pc:sldChg>
      <pc:sldChg chg="addSp modSp new">
        <pc:chgData name="Parsi, Sanjay (Contingent Worker)" userId="S::sparsi.ext@wabtec.com::9e54ddbb-674a-4397-992d-9a578d5d5307" providerId="AD" clId="Web-{6EB8F0E2-5A06-42BD-8296-1BE81C1F2AFD}" dt="2022-07-05T02:19:26.274" v="230" actId="1076"/>
        <pc:sldMkLst>
          <pc:docMk/>
          <pc:sldMk cId="664933237" sldId="258"/>
        </pc:sldMkLst>
        <pc:spChg chg="mod">
          <ac:chgData name="Parsi, Sanjay (Contingent Worker)" userId="S::sparsi.ext@wabtec.com::9e54ddbb-674a-4397-992d-9a578d5d5307" providerId="AD" clId="Web-{6EB8F0E2-5A06-42BD-8296-1BE81C1F2AFD}" dt="2022-07-05T02:12:09.554" v="153" actId="14100"/>
          <ac:spMkLst>
            <pc:docMk/>
            <pc:sldMk cId="664933237" sldId="258"/>
            <ac:spMk id="2" creationId="{00E45F36-13CE-A3F9-B7F1-52F0DFBCD711}"/>
          </ac:spMkLst>
        </pc:spChg>
        <pc:spChg chg="mod">
          <ac:chgData name="Parsi, Sanjay (Contingent Worker)" userId="S::sparsi.ext@wabtec.com::9e54ddbb-674a-4397-992d-9a578d5d5307" providerId="AD" clId="Web-{6EB8F0E2-5A06-42BD-8296-1BE81C1F2AFD}" dt="2022-07-05T02:18:22.759" v="222" actId="20577"/>
          <ac:spMkLst>
            <pc:docMk/>
            <pc:sldMk cId="664933237" sldId="258"/>
            <ac:spMk id="3" creationId="{98F2D657-000E-2949-25DF-65ECFD73AFE2}"/>
          </ac:spMkLst>
        </pc:spChg>
        <pc:picChg chg="add mod">
          <ac:chgData name="Parsi, Sanjay (Contingent Worker)" userId="S::sparsi.ext@wabtec.com::9e54ddbb-674a-4397-992d-9a578d5d5307" providerId="AD" clId="Web-{6EB8F0E2-5A06-42BD-8296-1BE81C1F2AFD}" dt="2022-07-05T02:19:26.274" v="230" actId="1076"/>
          <ac:picMkLst>
            <pc:docMk/>
            <pc:sldMk cId="664933237" sldId="258"/>
            <ac:picMk id="4" creationId="{92AA72D0-A7B8-83CC-B50E-440C4B606B41}"/>
          </ac:picMkLst>
        </pc:picChg>
      </pc:sldChg>
      <pc:sldChg chg="addSp delSp modSp new">
        <pc:chgData name="Parsi, Sanjay (Contingent Worker)" userId="S::sparsi.ext@wabtec.com::9e54ddbb-674a-4397-992d-9a578d5d5307" providerId="AD" clId="Web-{6EB8F0E2-5A06-42BD-8296-1BE81C1F2AFD}" dt="2022-07-05T02:23:03.291" v="241" actId="14100"/>
        <pc:sldMkLst>
          <pc:docMk/>
          <pc:sldMk cId="4164052701" sldId="259"/>
        </pc:sldMkLst>
        <pc:spChg chg="del">
          <ac:chgData name="Parsi, Sanjay (Contingent Worker)" userId="S::sparsi.ext@wabtec.com::9e54ddbb-674a-4397-992d-9a578d5d5307" providerId="AD" clId="Web-{6EB8F0E2-5A06-42BD-8296-1BE81C1F2AFD}" dt="2022-07-05T02:20:56.869" v="232"/>
          <ac:spMkLst>
            <pc:docMk/>
            <pc:sldMk cId="4164052701" sldId="259"/>
            <ac:spMk id="2" creationId="{3B368241-8524-6C94-F6A4-220852066964}"/>
          </ac:spMkLst>
        </pc:spChg>
        <pc:spChg chg="mod">
          <ac:chgData name="Parsi, Sanjay (Contingent Worker)" userId="S::sparsi.ext@wabtec.com::9e54ddbb-674a-4397-992d-9a578d5d5307" providerId="AD" clId="Web-{6EB8F0E2-5A06-42BD-8296-1BE81C1F2AFD}" dt="2022-07-05T02:22:29.228" v="236" actId="20577"/>
          <ac:spMkLst>
            <pc:docMk/>
            <pc:sldMk cId="4164052701" sldId="259"/>
            <ac:spMk id="3" creationId="{CFF473C8-33D5-310D-E5E9-3CFE19FFB259}"/>
          </ac:spMkLst>
        </pc:spChg>
        <pc:picChg chg="add mod">
          <ac:chgData name="Parsi, Sanjay (Contingent Worker)" userId="S::sparsi.ext@wabtec.com::9e54ddbb-674a-4397-992d-9a578d5d5307" providerId="AD" clId="Web-{6EB8F0E2-5A06-42BD-8296-1BE81C1F2AFD}" dt="2022-07-05T02:23:03.291" v="241" actId="14100"/>
          <ac:picMkLst>
            <pc:docMk/>
            <pc:sldMk cId="4164052701" sldId="259"/>
            <ac:picMk id="4" creationId="{AE14299A-C6B3-3E4B-389B-4608D9F540E8}"/>
          </ac:picMkLst>
        </pc:picChg>
      </pc:sldChg>
      <pc:sldChg chg="addSp delSp modSp new">
        <pc:chgData name="Parsi, Sanjay (Contingent Worker)" userId="S::sparsi.ext@wabtec.com::9e54ddbb-674a-4397-992d-9a578d5d5307" providerId="AD" clId="Web-{6EB8F0E2-5A06-42BD-8296-1BE81C1F2AFD}" dt="2022-07-05T02:28:05.964" v="254" actId="14100"/>
        <pc:sldMkLst>
          <pc:docMk/>
          <pc:sldMk cId="476767416" sldId="260"/>
        </pc:sldMkLst>
        <pc:spChg chg="del">
          <ac:chgData name="Parsi, Sanjay (Contingent Worker)" userId="S::sparsi.ext@wabtec.com::9e54ddbb-674a-4397-992d-9a578d5d5307" providerId="AD" clId="Web-{6EB8F0E2-5A06-42BD-8296-1BE81C1F2AFD}" dt="2022-07-05T02:24:31.620" v="243"/>
          <ac:spMkLst>
            <pc:docMk/>
            <pc:sldMk cId="476767416" sldId="260"/>
            <ac:spMk id="2" creationId="{15FC0698-04E8-F413-3BA1-182BCC0C8A5D}"/>
          </ac:spMkLst>
        </pc:spChg>
        <pc:spChg chg="mod">
          <ac:chgData name="Parsi, Sanjay (Contingent Worker)" userId="S::sparsi.ext@wabtec.com::9e54ddbb-674a-4397-992d-9a578d5d5307" providerId="AD" clId="Web-{6EB8F0E2-5A06-42BD-8296-1BE81C1F2AFD}" dt="2022-07-05T02:27:38.417" v="249" actId="20577"/>
          <ac:spMkLst>
            <pc:docMk/>
            <pc:sldMk cId="476767416" sldId="260"/>
            <ac:spMk id="3" creationId="{137F3580-05A5-00E4-362D-DB625F03B7E2}"/>
          </ac:spMkLst>
        </pc:spChg>
        <pc:picChg chg="add mod">
          <ac:chgData name="Parsi, Sanjay (Contingent Worker)" userId="S::sparsi.ext@wabtec.com::9e54ddbb-674a-4397-992d-9a578d5d5307" providerId="AD" clId="Web-{6EB8F0E2-5A06-42BD-8296-1BE81C1F2AFD}" dt="2022-07-05T02:28:05.964" v="254" actId="14100"/>
          <ac:picMkLst>
            <pc:docMk/>
            <pc:sldMk cId="476767416" sldId="260"/>
            <ac:picMk id="4" creationId="{F920255B-A64D-C309-FE74-B2C5F638AF3F}"/>
          </ac:picMkLst>
        </pc:picChg>
      </pc:sldChg>
      <pc:sldChg chg="addSp delSp modSp new mod setBg setClrOvrMap">
        <pc:chgData name="Parsi, Sanjay (Contingent Worker)" userId="S::sparsi.ext@wabtec.com::9e54ddbb-674a-4397-992d-9a578d5d5307" providerId="AD" clId="Web-{6EB8F0E2-5A06-42BD-8296-1BE81C1F2AFD}" dt="2022-07-05T02:31:50.058" v="269"/>
        <pc:sldMkLst>
          <pc:docMk/>
          <pc:sldMk cId="3094257556" sldId="261"/>
        </pc:sldMkLst>
        <pc:spChg chg="del">
          <ac:chgData name="Parsi, Sanjay (Contingent Worker)" userId="S::sparsi.ext@wabtec.com::9e54ddbb-674a-4397-992d-9a578d5d5307" providerId="AD" clId="Web-{6EB8F0E2-5A06-42BD-8296-1BE81C1F2AFD}" dt="2022-07-05T02:29:28.636" v="256"/>
          <ac:spMkLst>
            <pc:docMk/>
            <pc:sldMk cId="3094257556" sldId="261"/>
            <ac:spMk id="2" creationId="{3978F183-F47B-4262-66B9-191BC6779EE5}"/>
          </ac:spMkLst>
        </pc:spChg>
        <pc:spChg chg="mod ord">
          <ac:chgData name="Parsi, Sanjay (Contingent Worker)" userId="S::sparsi.ext@wabtec.com::9e54ddbb-674a-4397-992d-9a578d5d5307" providerId="AD" clId="Web-{6EB8F0E2-5A06-42BD-8296-1BE81C1F2AFD}" dt="2022-07-05T02:31:50.058" v="269"/>
          <ac:spMkLst>
            <pc:docMk/>
            <pc:sldMk cId="3094257556" sldId="261"/>
            <ac:spMk id="3" creationId="{32BD54E8-0156-FC80-7B62-2DD80DC541E0}"/>
          </ac:spMkLst>
        </pc:spChg>
        <pc:spChg chg="add del">
          <ac:chgData name="Parsi, Sanjay (Contingent Worker)" userId="S::sparsi.ext@wabtec.com::9e54ddbb-674a-4397-992d-9a578d5d5307" providerId="AD" clId="Web-{6EB8F0E2-5A06-42BD-8296-1BE81C1F2AFD}" dt="2022-07-05T02:31:50.058" v="269"/>
          <ac:spMkLst>
            <pc:docMk/>
            <pc:sldMk cId="3094257556" sldId="261"/>
            <ac:spMk id="9" creationId="{B4AAD3FD-83A5-4B89-9F8F-01B8870865BE}"/>
          </ac:spMkLst>
        </pc:spChg>
        <pc:spChg chg="add del">
          <ac:chgData name="Parsi, Sanjay (Contingent Worker)" userId="S::sparsi.ext@wabtec.com::9e54ddbb-674a-4397-992d-9a578d5d5307" providerId="AD" clId="Web-{6EB8F0E2-5A06-42BD-8296-1BE81C1F2AFD}" dt="2022-07-05T02:31:50.058" v="269"/>
          <ac:spMkLst>
            <pc:docMk/>
            <pc:sldMk cId="3094257556" sldId="261"/>
            <ac:spMk id="11" creationId="{61752F1D-FC0F-4103-9584-630E643CCDA6}"/>
          </ac:spMkLst>
        </pc:spChg>
        <pc:spChg chg="add del">
          <ac:chgData name="Parsi, Sanjay (Contingent Worker)" userId="S::sparsi.ext@wabtec.com::9e54ddbb-674a-4397-992d-9a578d5d5307" providerId="AD" clId="Web-{6EB8F0E2-5A06-42BD-8296-1BE81C1F2AFD}" dt="2022-07-05T02:31:50.058" v="269"/>
          <ac:spMkLst>
            <pc:docMk/>
            <pc:sldMk cId="3094257556" sldId="261"/>
            <ac:spMk id="13" creationId="{70151CB7-E7DE-4917-B831-01DF9CE01306}"/>
          </ac:spMkLst>
        </pc:spChg>
        <pc:spChg chg="add del">
          <ac:chgData name="Parsi, Sanjay (Contingent Worker)" userId="S::sparsi.ext@wabtec.com::9e54ddbb-674a-4397-992d-9a578d5d5307" providerId="AD" clId="Web-{6EB8F0E2-5A06-42BD-8296-1BE81C1F2AFD}" dt="2022-07-05T02:31:50.058" v="269"/>
          <ac:spMkLst>
            <pc:docMk/>
            <pc:sldMk cId="3094257556" sldId="261"/>
            <ac:spMk id="15" creationId="{A92A1116-1C84-41DF-B803-1F7B0883EC82}"/>
          </ac:spMkLst>
        </pc:spChg>
        <pc:picChg chg="add mod">
          <ac:chgData name="Parsi, Sanjay (Contingent Worker)" userId="S::sparsi.ext@wabtec.com::9e54ddbb-674a-4397-992d-9a578d5d5307" providerId="AD" clId="Web-{6EB8F0E2-5A06-42BD-8296-1BE81C1F2AFD}" dt="2022-07-05T02:31:50.058" v="269"/>
          <ac:picMkLst>
            <pc:docMk/>
            <pc:sldMk cId="3094257556" sldId="261"/>
            <ac:picMk id="4" creationId="{956AA91F-9EB4-040E-80AF-D20FA1221FE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mr-ing.corp.wabtec.com:808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6842" y="1562819"/>
            <a:ext cx="10105242" cy="2481317"/>
          </a:xfrm>
        </p:spPr>
        <p:txBody>
          <a:bodyPr/>
          <a:lstStyle/>
          <a:p>
            <a:r>
              <a:rPr lang="en-US"/>
              <a:t>  YARN Management</a:t>
            </a:r>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Diagram&#10;&#10;Description automatically generated">
            <a:extLst>
              <a:ext uri="{FF2B5EF4-FFF2-40B4-BE49-F238E27FC236}">
                <a16:creationId xmlns:a16="http://schemas.microsoft.com/office/drawing/2014/main" id="{394A1F4A-2C7D-F60E-F32E-6266AB7941EE}"/>
              </a:ext>
            </a:extLst>
          </p:cNvPr>
          <p:cNvPicPr>
            <a:picLocks noChangeAspect="1"/>
          </p:cNvPicPr>
          <p:nvPr/>
        </p:nvPicPr>
        <p:blipFill>
          <a:blip r:embed="rId2"/>
          <a:stretch>
            <a:fillRect/>
          </a:stretch>
        </p:blipFill>
        <p:spPr>
          <a:xfrm>
            <a:off x="6093992" y="1249043"/>
            <a:ext cx="5449889" cy="4359911"/>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56EB374-DD08-CB33-60D4-6DF0012B453A}"/>
              </a:ext>
            </a:extLst>
          </p:cNvPr>
          <p:cNvSpPr>
            <a:spLocks noGrp="1"/>
          </p:cNvSpPr>
          <p:nvPr>
            <p:ph idx="1"/>
          </p:nvPr>
        </p:nvSpPr>
        <p:spPr>
          <a:xfrm>
            <a:off x="505158" y="1245079"/>
            <a:ext cx="4554697" cy="4863720"/>
          </a:xfrm>
        </p:spPr>
        <p:txBody>
          <a:bodyPr vert="horz" lIns="91440" tIns="45720" rIns="91440" bIns="45720" rtlCol="0" anchor="t">
            <a:normAutofit/>
          </a:bodyPr>
          <a:lstStyle/>
          <a:p>
            <a:pPr marL="0" indent="0">
              <a:lnSpc>
                <a:spcPct val="90000"/>
              </a:lnSpc>
              <a:buNone/>
            </a:pPr>
            <a:r>
              <a:rPr lang="en-US" sz="1700">
                <a:solidFill>
                  <a:srgbClr val="EBEBEB"/>
                </a:solidFill>
              </a:rPr>
              <a:t>YARN Introduction:</a:t>
            </a:r>
          </a:p>
          <a:p>
            <a:pPr marL="0" indent="0">
              <a:lnSpc>
                <a:spcPct val="90000"/>
              </a:lnSpc>
              <a:buNone/>
            </a:pPr>
            <a:endParaRPr lang="en-US" sz="1700">
              <a:solidFill>
                <a:srgbClr val="EBEBEB"/>
              </a:solidFill>
              <a:ea typeface="+mj-lt"/>
              <a:cs typeface="+mj-lt"/>
            </a:endParaRPr>
          </a:p>
          <a:p>
            <a:pPr>
              <a:lnSpc>
                <a:spcPct val="90000"/>
              </a:lnSpc>
            </a:pPr>
            <a:r>
              <a:rPr lang="en-US" sz="1700">
                <a:solidFill>
                  <a:srgbClr val="EBEBEB"/>
                </a:solidFill>
                <a:ea typeface="+mj-lt"/>
                <a:cs typeface="+mj-lt"/>
              </a:rPr>
              <a:t>YARN is designed to allow individual applications (via the Application Master) to utilize cluster resources in a shared, Secure and multi-tenant manner. </a:t>
            </a:r>
            <a:endParaRPr lang="en-US">
              <a:solidFill>
                <a:srgbClr val="000000"/>
              </a:solidFill>
              <a:ea typeface="+mj-lt"/>
              <a:cs typeface="+mj-lt"/>
            </a:endParaRPr>
          </a:p>
          <a:p>
            <a:pPr marL="0" indent="0">
              <a:lnSpc>
                <a:spcPct val="90000"/>
              </a:lnSpc>
              <a:buNone/>
            </a:pPr>
            <a:endParaRPr lang="en-US" sz="1700">
              <a:solidFill>
                <a:srgbClr val="EBEBEB"/>
              </a:solidFill>
              <a:ea typeface="+mj-lt"/>
              <a:cs typeface="+mj-lt"/>
            </a:endParaRPr>
          </a:p>
          <a:p>
            <a:pPr marL="285750" indent="-285750">
              <a:lnSpc>
                <a:spcPct val="90000"/>
              </a:lnSpc>
            </a:pPr>
            <a:r>
              <a:rPr lang="en-US" sz="1700">
                <a:solidFill>
                  <a:srgbClr val="EBEBEB"/>
                </a:solidFill>
                <a:ea typeface="+mj-lt"/>
                <a:cs typeface="+mj-lt"/>
              </a:rPr>
              <a:t>Also, it remains aware of cluster topology in order to efficiently schedule and optimize </a:t>
            </a:r>
            <a:r>
              <a:rPr lang="en-US" sz="1700" err="1">
                <a:solidFill>
                  <a:srgbClr val="EBEBEB"/>
                </a:solidFill>
                <a:ea typeface="+mj-lt"/>
                <a:cs typeface="+mj-lt"/>
              </a:rPr>
              <a:t>dataaccess</a:t>
            </a:r>
            <a:r>
              <a:rPr lang="en-US" sz="1700">
                <a:solidFill>
                  <a:srgbClr val="EBEBEB"/>
                </a:solidFill>
                <a:ea typeface="+mj-lt"/>
                <a:cs typeface="+mj-lt"/>
              </a:rPr>
              <a:t> i.e. reduce data motion for applications to the extent possible</a:t>
            </a:r>
            <a:endParaRPr lang="en-US" sz="1700">
              <a:solidFill>
                <a:srgbClr val="EBEBEB"/>
              </a:solidFill>
            </a:endParaRPr>
          </a:p>
          <a:p>
            <a:pPr marL="0" indent="0">
              <a:lnSpc>
                <a:spcPct val="90000"/>
              </a:lnSpc>
              <a:buNone/>
            </a:pPr>
            <a:endParaRPr lang="en-US" sz="1700">
              <a:solidFill>
                <a:srgbClr val="EBEBEB"/>
              </a:solidFill>
            </a:endParaRPr>
          </a:p>
          <a:p>
            <a:pPr marL="0" indent="0">
              <a:lnSpc>
                <a:spcPct val="90000"/>
              </a:lnSpc>
              <a:buNone/>
            </a:pPr>
            <a:endParaRPr lang="en-US" sz="1700">
              <a:solidFill>
                <a:srgbClr val="EBEBEB"/>
              </a:solidFill>
            </a:endParaRPr>
          </a:p>
        </p:txBody>
      </p:sp>
    </p:spTree>
    <p:extLst>
      <p:ext uri="{BB962C8B-B14F-4D97-AF65-F5344CB8AC3E}">
        <p14:creationId xmlns:p14="http://schemas.microsoft.com/office/powerpoint/2010/main" val="28908365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5F36-13CE-A3F9-B7F1-52F0DFBCD711}"/>
              </a:ext>
            </a:extLst>
          </p:cNvPr>
          <p:cNvSpPr>
            <a:spLocks noGrp="1"/>
          </p:cNvSpPr>
          <p:nvPr>
            <p:ph type="title"/>
          </p:nvPr>
        </p:nvSpPr>
        <p:spPr>
          <a:xfrm>
            <a:off x="646111" y="452718"/>
            <a:ext cx="4717705" cy="767927"/>
          </a:xfrm>
        </p:spPr>
        <p:txBody>
          <a:bodyPr/>
          <a:lstStyle/>
          <a:p>
            <a:r>
              <a:rPr lang="en-US"/>
              <a:t>YARN Monitoring:</a:t>
            </a:r>
          </a:p>
        </p:txBody>
      </p:sp>
      <p:sp>
        <p:nvSpPr>
          <p:cNvPr id="3" name="Content Placeholder 2">
            <a:extLst>
              <a:ext uri="{FF2B5EF4-FFF2-40B4-BE49-F238E27FC236}">
                <a16:creationId xmlns:a16="http://schemas.microsoft.com/office/drawing/2014/main" id="{98F2D657-000E-2949-25DF-65ECFD73AFE2}"/>
              </a:ext>
            </a:extLst>
          </p:cNvPr>
          <p:cNvSpPr>
            <a:spLocks noGrp="1"/>
          </p:cNvSpPr>
          <p:nvPr>
            <p:ph idx="1"/>
          </p:nvPr>
        </p:nvSpPr>
        <p:spPr>
          <a:xfrm>
            <a:off x="643237" y="1377183"/>
            <a:ext cx="10901861" cy="4899970"/>
          </a:xfrm>
        </p:spPr>
        <p:txBody>
          <a:bodyPr vert="horz" lIns="91440" tIns="45720" rIns="91440" bIns="45720" rtlCol="0" anchor="t">
            <a:normAutofit/>
          </a:bodyPr>
          <a:lstStyle/>
          <a:p>
            <a:r>
              <a:rPr lang="en-US"/>
              <a:t>Open any YARN URL of your choice based on the cluster. For now we are choosing YARN of ingestion cluster </a:t>
            </a:r>
            <a:endParaRPr lang="en-US">
              <a:ea typeface="+mj-lt"/>
              <a:cs typeface="+mj-lt"/>
            </a:endParaRPr>
          </a:p>
          <a:p>
            <a:pPr>
              <a:buClr>
                <a:srgbClr val="8AD0D6"/>
              </a:buClr>
            </a:pPr>
            <a:r>
              <a:rPr lang="en-US">
                <a:ea typeface="+mj-lt"/>
                <a:cs typeface="+mj-lt"/>
              </a:rPr>
              <a:t>Ingestion URL: </a:t>
            </a:r>
            <a:r>
              <a:rPr lang="en-US">
                <a:ea typeface="+mj-lt"/>
                <a:cs typeface="+mj-lt"/>
                <a:hlinkClick r:id="rId2"/>
              </a:rPr>
              <a:t>http://emr-ing.corp.wabtec.com:8088</a:t>
            </a:r>
            <a:endParaRPr lang="en-US">
              <a:ea typeface="+mj-lt"/>
              <a:cs typeface="+mj-lt"/>
            </a:endParaRPr>
          </a:p>
          <a:p>
            <a:pPr>
              <a:buClr>
                <a:srgbClr val="8AD0D6"/>
              </a:buClr>
            </a:pPr>
            <a:r>
              <a:rPr lang="en-US">
                <a:ea typeface="+mj-lt"/>
                <a:cs typeface="+mj-lt"/>
              </a:rPr>
              <a:t>Select the options on the left side of the console(left side of the YARN UI) Choose About, it will give the complete information of Apps pending, Apps submitted, Apps running, Apps completed, Unhealthy nodes, lost nodes, Healthy nodes etc.</a:t>
            </a:r>
          </a:p>
          <a:p>
            <a:pPr>
              <a:buClr>
                <a:srgbClr val="8AD0D6"/>
              </a:buClr>
            </a:pP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92AA72D0-A7B8-83CC-B50E-440C4B606B41}"/>
              </a:ext>
            </a:extLst>
          </p:cNvPr>
          <p:cNvPicPr>
            <a:picLocks noChangeAspect="1"/>
          </p:cNvPicPr>
          <p:nvPr/>
        </p:nvPicPr>
        <p:blipFill>
          <a:blip r:embed="rId3"/>
          <a:stretch>
            <a:fillRect/>
          </a:stretch>
        </p:blipFill>
        <p:spPr>
          <a:xfrm>
            <a:off x="828138" y="3653303"/>
            <a:ext cx="10535726" cy="2628148"/>
          </a:xfrm>
          <a:prstGeom prst="rect">
            <a:avLst/>
          </a:prstGeom>
        </p:spPr>
      </p:pic>
    </p:spTree>
    <p:extLst>
      <p:ext uri="{BB962C8B-B14F-4D97-AF65-F5344CB8AC3E}">
        <p14:creationId xmlns:p14="http://schemas.microsoft.com/office/powerpoint/2010/main" val="66493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473C8-33D5-310D-E5E9-3CFE19FFB259}"/>
              </a:ext>
            </a:extLst>
          </p:cNvPr>
          <p:cNvSpPr>
            <a:spLocks noGrp="1"/>
          </p:cNvSpPr>
          <p:nvPr>
            <p:ph idx="1"/>
          </p:nvPr>
        </p:nvSpPr>
        <p:spPr>
          <a:xfrm>
            <a:off x="542596" y="658315"/>
            <a:ext cx="11117521" cy="5705102"/>
          </a:xfrm>
        </p:spPr>
        <p:txBody>
          <a:bodyPr vert="horz" lIns="91440" tIns="45720" rIns="91440" bIns="45720" rtlCol="0" anchor="t">
            <a:normAutofit/>
          </a:bodyPr>
          <a:lstStyle/>
          <a:p>
            <a:r>
              <a:rPr lang="en-US">
                <a:ea typeface="+mj-lt"/>
                <a:cs typeface="+mj-lt"/>
              </a:rPr>
              <a:t>Choose nodes on the left side of the console, Will give complete node address details along with memory available, Consumed and containers assigned to each node.</a:t>
            </a:r>
            <a:endParaRPr lang="en-US"/>
          </a:p>
        </p:txBody>
      </p:sp>
      <p:pic>
        <p:nvPicPr>
          <p:cNvPr id="4" name="Picture 4" descr="Graphical user interface, table&#10;&#10;Description automatically generated">
            <a:extLst>
              <a:ext uri="{FF2B5EF4-FFF2-40B4-BE49-F238E27FC236}">
                <a16:creationId xmlns:a16="http://schemas.microsoft.com/office/drawing/2014/main" id="{AE14299A-C6B3-3E4B-389B-4608D9F540E8}"/>
              </a:ext>
            </a:extLst>
          </p:cNvPr>
          <p:cNvPicPr>
            <a:picLocks noChangeAspect="1"/>
          </p:cNvPicPr>
          <p:nvPr/>
        </p:nvPicPr>
        <p:blipFill>
          <a:blip r:embed="rId2"/>
          <a:stretch>
            <a:fillRect/>
          </a:stretch>
        </p:blipFill>
        <p:spPr>
          <a:xfrm>
            <a:off x="698740" y="1584968"/>
            <a:ext cx="10866407" cy="4680102"/>
          </a:xfrm>
          <a:prstGeom prst="rect">
            <a:avLst/>
          </a:prstGeom>
        </p:spPr>
      </p:pic>
    </p:spTree>
    <p:extLst>
      <p:ext uri="{BB962C8B-B14F-4D97-AF65-F5344CB8AC3E}">
        <p14:creationId xmlns:p14="http://schemas.microsoft.com/office/powerpoint/2010/main" val="416405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F3580-05A5-00E4-362D-DB625F03B7E2}"/>
              </a:ext>
            </a:extLst>
          </p:cNvPr>
          <p:cNvSpPr>
            <a:spLocks noGrp="1"/>
          </p:cNvSpPr>
          <p:nvPr>
            <p:ph idx="1"/>
          </p:nvPr>
        </p:nvSpPr>
        <p:spPr>
          <a:xfrm>
            <a:off x="600105" y="701447"/>
            <a:ext cx="10973748" cy="5575706"/>
          </a:xfrm>
        </p:spPr>
        <p:txBody>
          <a:bodyPr vert="horz" lIns="91440" tIns="45720" rIns="91440" bIns="45720" rtlCol="0" anchor="t">
            <a:normAutofit/>
          </a:bodyPr>
          <a:lstStyle/>
          <a:p>
            <a:r>
              <a:rPr lang="en-US">
                <a:ea typeface="+mj-lt"/>
                <a:cs typeface="+mj-lt"/>
              </a:rPr>
              <a:t>Choose Applications, will give the information like whether the jobs are in submitted, accepted, running, finished, failed and killed.</a:t>
            </a:r>
          </a:p>
          <a:p>
            <a:pPr>
              <a:buClr>
                <a:srgbClr val="8AD0D6"/>
              </a:buClr>
            </a:pPr>
            <a:r>
              <a:rPr lang="en-US">
                <a:ea typeface="+mj-lt"/>
                <a:cs typeface="+mj-lt"/>
              </a:rPr>
              <a:t>Ex: Select running, will give running job information along with queue utilization, type of job (Spark/MapReduce/Tez) and progress of the job</a:t>
            </a:r>
          </a:p>
        </p:txBody>
      </p:sp>
      <p:pic>
        <p:nvPicPr>
          <p:cNvPr id="4" name="Picture 4" descr="Graphical user interface, application&#10;&#10;Description automatically generated">
            <a:extLst>
              <a:ext uri="{FF2B5EF4-FFF2-40B4-BE49-F238E27FC236}">
                <a16:creationId xmlns:a16="http://schemas.microsoft.com/office/drawing/2014/main" id="{F920255B-A64D-C309-FE74-B2C5F638AF3F}"/>
              </a:ext>
            </a:extLst>
          </p:cNvPr>
          <p:cNvPicPr>
            <a:picLocks noChangeAspect="1"/>
          </p:cNvPicPr>
          <p:nvPr/>
        </p:nvPicPr>
        <p:blipFill>
          <a:blip r:embed="rId2"/>
          <a:stretch>
            <a:fillRect/>
          </a:stretch>
        </p:blipFill>
        <p:spPr>
          <a:xfrm>
            <a:off x="598099" y="2261293"/>
            <a:ext cx="10981426" cy="3888169"/>
          </a:xfrm>
          <a:prstGeom prst="rect">
            <a:avLst/>
          </a:prstGeom>
        </p:spPr>
      </p:pic>
    </p:spTree>
    <p:extLst>
      <p:ext uri="{BB962C8B-B14F-4D97-AF65-F5344CB8AC3E}">
        <p14:creationId xmlns:p14="http://schemas.microsoft.com/office/powerpoint/2010/main" val="47676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D54E8-0156-FC80-7B62-2DD80DC541E0}"/>
              </a:ext>
            </a:extLst>
          </p:cNvPr>
          <p:cNvSpPr>
            <a:spLocks noGrp="1"/>
          </p:cNvSpPr>
          <p:nvPr>
            <p:ph idx="1"/>
          </p:nvPr>
        </p:nvSpPr>
        <p:spPr>
          <a:xfrm>
            <a:off x="542596" y="672692"/>
            <a:ext cx="11117521" cy="5590084"/>
          </a:xfrm>
        </p:spPr>
        <p:txBody>
          <a:bodyPr vert="horz" lIns="91440" tIns="45720" rIns="91440" bIns="45720" rtlCol="0" anchor="t">
            <a:normAutofit/>
          </a:bodyPr>
          <a:lstStyle/>
          <a:p>
            <a:r>
              <a:rPr lang="en-US">
                <a:ea typeface="+mj-lt"/>
                <a:cs typeface="+mj-lt"/>
              </a:rPr>
              <a:t>Choose Scheduler on the left side of the console, will gives the information regarding queue capacity and utilization. On the left side of the console, With application id we can search for the job information.</a:t>
            </a:r>
            <a:endParaRPr lang="en-US"/>
          </a:p>
        </p:txBody>
      </p:sp>
      <p:pic>
        <p:nvPicPr>
          <p:cNvPr id="4" name="Picture 4" descr="Graphical user interface, application&#10;&#10;Description automatically generated">
            <a:extLst>
              <a:ext uri="{FF2B5EF4-FFF2-40B4-BE49-F238E27FC236}">
                <a16:creationId xmlns:a16="http://schemas.microsoft.com/office/drawing/2014/main" id="{956AA91F-9EB4-040E-80AF-D20FA1221FE8}"/>
              </a:ext>
            </a:extLst>
          </p:cNvPr>
          <p:cNvPicPr>
            <a:picLocks noChangeAspect="1"/>
          </p:cNvPicPr>
          <p:nvPr/>
        </p:nvPicPr>
        <p:blipFill>
          <a:blip r:embed="rId2"/>
          <a:stretch>
            <a:fillRect/>
          </a:stretch>
        </p:blipFill>
        <p:spPr>
          <a:xfrm>
            <a:off x="540590" y="1947499"/>
            <a:ext cx="11125198" cy="4300096"/>
          </a:xfrm>
          <a:prstGeom prst="rect">
            <a:avLst/>
          </a:prstGeom>
        </p:spPr>
      </p:pic>
    </p:spTree>
    <p:extLst>
      <p:ext uri="{BB962C8B-B14F-4D97-AF65-F5344CB8AC3E}">
        <p14:creationId xmlns:p14="http://schemas.microsoft.com/office/powerpoint/2010/main" val="309425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69F5D-0FBE-9C43-3EEE-2F7EC7924D6F}"/>
              </a:ext>
            </a:extLst>
          </p:cNvPr>
          <p:cNvSpPr>
            <a:spLocks noGrp="1"/>
          </p:cNvSpPr>
          <p:nvPr>
            <p:ph idx="1"/>
          </p:nvPr>
        </p:nvSpPr>
        <p:spPr>
          <a:xfrm>
            <a:off x="585728" y="615183"/>
            <a:ext cx="11002502" cy="5690725"/>
          </a:xfrm>
        </p:spPr>
        <p:txBody>
          <a:bodyPr vert="horz" lIns="91440" tIns="45720" rIns="91440" bIns="45720" rtlCol="0" anchor="t">
            <a:normAutofit/>
          </a:bodyPr>
          <a:lstStyle/>
          <a:p>
            <a:r>
              <a:rPr lang="en-US">
                <a:ea typeface="+mj-lt"/>
                <a:cs typeface="+mj-lt"/>
              </a:rPr>
              <a:t>Choose Scheduler on the left side of the console, will gives the information regarding queue capacity, on which queue Job running and utilization.</a:t>
            </a:r>
            <a:endParaRPr lang="en-US"/>
          </a:p>
        </p:txBody>
      </p:sp>
      <p:pic>
        <p:nvPicPr>
          <p:cNvPr id="4" name="Picture 4" descr="Graphical user interface, application&#10;&#10;Description automatically generated">
            <a:extLst>
              <a:ext uri="{FF2B5EF4-FFF2-40B4-BE49-F238E27FC236}">
                <a16:creationId xmlns:a16="http://schemas.microsoft.com/office/drawing/2014/main" id="{74477128-3CCA-C77D-8D08-21F46FDA572F}"/>
              </a:ext>
            </a:extLst>
          </p:cNvPr>
          <p:cNvPicPr>
            <a:picLocks noChangeAspect="1"/>
          </p:cNvPicPr>
          <p:nvPr/>
        </p:nvPicPr>
        <p:blipFill>
          <a:blip r:embed="rId2"/>
          <a:stretch>
            <a:fillRect/>
          </a:stretch>
        </p:blipFill>
        <p:spPr>
          <a:xfrm>
            <a:off x="612477" y="1487972"/>
            <a:ext cx="10981425" cy="4744699"/>
          </a:xfrm>
          <a:prstGeom prst="rect">
            <a:avLst/>
          </a:prstGeom>
        </p:spPr>
      </p:pic>
    </p:spTree>
    <p:extLst>
      <p:ext uri="{BB962C8B-B14F-4D97-AF65-F5344CB8AC3E}">
        <p14:creationId xmlns:p14="http://schemas.microsoft.com/office/powerpoint/2010/main" val="4248036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  YARN Management</vt:lpstr>
      <vt:lpstr>PowerPoint Presentation</vt:lpstr>
      <vt:lpstr>YARN Monitoring: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2022-07-05T01:49:43Z</dcterms:created>
  <dcterms:modified xsi:type="dcterms:W3CDTF">2022-07-05T02:54:21Z</dcterms:modified>
</cp:coreProperties>
</file>