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E3E5E8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2"/>
            </a:schemeClr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2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工程师的成长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工程师的成长</a:t>
            </a:r>
          </a:p>
        </p:txBody>
      </p:sp>
      <p:sp>
        <p:nvSpPr>
          <p:cNvPr id="120" name="Scott"/>
          <p:cNvSpPr txBox="1"/>
          <p:nvPr>
            <p:ph type="subTitle" sz="quarter" idx="1"/>
          </p:nvPr>
        </p:nvSpPr>
        <p:spPr>
          <a:xfrm>
            <a:off x="1584325" y="694690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青年</a:t>
            </a:r>
            <a:r>
              <a:rPr lang="en-US" altLang="zh-CN"/>
              <a:t>Wat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Table"/>
          <p:cNvGraphicFramePr/>
          <p:nvPr>
            <p:custDataLst>
              <p:tags r:id="rId1"/>
            </p:custDataLst>
          </p:nvPr>
        </p:nvGraphicFramePr>
        <p:xfrm>
          <a:off x="2544445" y="605693"/>
          <a:ext cx="17953990" cy="1274191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9700"/>
                <a:gridCol w="1081405"/>
                <a:gridCol w="985520"/>
                <a:gridCol w="1146810"/>
                <a:gridCol w="855345"/>
                <a:gridCol w="1017905"/>
                <a:gridCol w="1340485"/>
                <a:gridCol w="803910"/>
                <a:gridCol w="384175"/>
                <a:gridCol w="1450975"/>
                <a:gridCol w="1054100"/>
                <a:gridCol w="546735"/>
                <a:gridCol w="1504315"/>
                <a:gridCol w="1102360"/>
                <a:gridCol w="445770"/>
                <a:gridCol w="1831340"/>
                <a:gridCol w="993140"/>
              </a:tblGrid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影响力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毕业转正了。</a:t>
                      </a:r>
                      <a:endParaRPr lang="zh-CN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欠了一些债务，缺钱。</a:t>
                      </a:r>
                      <a:endParaRPr lang="zh-CN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懵懂，迷茫。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大体计划是干技术，转管理，没有比较明确的规划，业余时间技术学的不多。有过一段学写作的想法和尝试。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能做几年技术还没那么明确。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对工作态度开始转变。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父母离婚，自己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背负父亲的欠款；和很在乎的女朋友分手；转部门一个人开始壮大前端团队，</a:t>
                      </a: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压力很大，内心也成长很多。</a:t>
                      </a:r>
                      <a:endParaRPr lang="zh-CN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开始明白学好技术是一切的基础。认真学习技术和自我激励的方式方法。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跨栈能力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  <a:endParaRPr lang="en-US"/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架构能力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工具能力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  <a:r>
                        <a:rPr lang="en-US"/>
                        <a:t>|</a:t>
                      </a:r>
                      <a:endParaRPr lang="en-US"/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框架能力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语言能力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FFFFFF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第一年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第二年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6464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执行能力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成为富豪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技术目标：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能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干好手头工作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职业目标：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能带小团队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短期目标：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有钱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目标量化：</a:t>
                      </a: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还清欠款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社交需求：无
业务诉求：无 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产品诉求：无
管理诉求：无
自我认知：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没啥技术，却觉得自己能成大事。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人脉积累：无
社区参与：无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财务自由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技术目标：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可进阿里的优秀前端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职业目标：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进大厂，成为前端核心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短期目标：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跳大厂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目标量化：</a:t>
                      </a: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跳大厂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社交需求：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开始意识到社交对自我成长的积极作用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业务诉求：无 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产品诉求：无
管理诉求：无
自我认知：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比以前务实，明白自己的局限，思考怎样发挥自己的优势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人脉积累：无
社区参与：无
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学习能力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沟通能力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规划能力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业务能力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产品能力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管理能力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16160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社交能力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436880">
                <a:tc gridSpan="17"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537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年收入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>
                          <a:sym typeface="Helvetica Neue"/>
                        </a:rPr>
                        <a:t>9.5</a:t>
                      </a:r>
                      <a:r>
                        <a:rPr sz="2200">
                          <a:sym typeface="Helvetica Neue"/>
                        </a:rPr>
                        <a:t>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  <a:r>
                        <a:rPr lang="en-US" sz="2200">
                          <a:sym typeface="Helvetica Neue"/>
                        </a:rPr>
                        <a:t>5</a:t>
                      </a:r>
                      <a:r>
                        <a:rPr sz="2200">
                          <a:sym typeface="Helvetica Neue"/>
                        </a:rPr>
                        <a:t>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公司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gridSpan="6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zh-CN" sz="2200">
                          <a:solidFill>
                            <a:schemeClr val="accent3">
                              <a:hueOff val="914337"/>
                              <a:satOff val="31515"/>
                              <a:lumOff val="-30786"/>
                            </a:schemeClr>
                          </a:solidFill>
                          <a:sym typeface="Helvetica Neue"/>
                        </a:rPr>
                        <a:t>同花顺 前端开发工程师</a:t>
                      </a:r>
                      <a:endParaRPr lang="zh-CN" sz="2200">
                        <a:solidFill>
                          <a:schemeClr val="accent3">
                            <a:hueOff val="914337"/>
                            <a:satOff val="31515"/>
                            <a:lumOff val="-30786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chemeClr val="accent2">
                            <a:hueOff val="260011"/>
                            <a:satOff val="17755"/>
                            <a:lumOff val="-25433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Arrow"/>
          <p:cNvSpPr/>
          <p:nvPr/>
        </p:nvSpPr>
        <p:spPr>
          <a:xfrm>
            <a:off x="-219211" y="11430833"/>
            <a:ext cx="24402052" cy="318505"/>
          </a:xfrm>
          <a:prstGeom prst="rightArrow">
            <a:avLst>
              <a:gd name="adj1" fmla="val 32000"/>
              <a:gd name="adj2" fmla="val 25519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/>
          </a:p>
        </p:txBody>
      </p:sp>
      <p:sp>
        <p:nvSpPr>
          <p:cNvPr id="125" name="Arrow"/>
          <p:cNvSpPr/>
          <p:nvPr/>
        </p:nvSpPr>
        <p:spPr>
          <a:xfrm rot="16200000">
            <a:off x="-2578455" y="6627266"/>
            <a:ext cx="13065391" cy="317545"/>
          </a:xfrm>
          <a:prstGeom prst="rightArrow">
            <a:avLst>
              <a:gd name="adj1" fmla="val 32000"/>
              <a:gd name="adj2" fmla="val 255965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/>
          </a:p>
        </p:txBody>
      </p:sp>
      <p:sp>
        <p:nvSpPr>
          <p:cNvPr id="2" name="文本框 1"/>
          <p:cNvSpPr txBox="1"/>
          <p:nvPr/>
        </p:nvSpPr>
        <p:spPr>
          <a:xfrm>
            <a:off x="421640" y="6385560"/>
            <a:ext cx="199453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工作快三年，转正到现在两年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90d3fb7b-e48f-4186-9e67-a0654be33291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6542</Words>
  <Application>WPS 演示</Application>
  <PresentationFormat/>
  <Paragraphs>424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Helvetica Neue</vt:lpstr>
      <vt:lpstr>Helvetica Neue Medium</vt:lpstr>
      <vt:lpstr>Helvetica Neue Light</vt:lpstr>
      <vt:lpstr>微软雅黑</vt:lpstr>
      <vt:lpstr>Arial Unicode MS</vt:lpstr>
      <vt:lpstr>Helvetica Neue Medium</vt:lpstr>
      <vt:lpstr>White</vt:lpstr>
      <vt:lpstr>工程师的成长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工程师的成长</dc:title>
  <dc:creator/>
  <cp:lastModifiedBy>Administrator</cp:lastModifiedBy>
  <cp:revision>81</cp:revision>
  <dcterms:created xsi:type="dcterms:W3CDTF">2019-10-22T14:29:00Z</dcterms:created>
  <dcterms:modified xsi:type="dcterms:W3CDTF">2019-10-22T15:03:18Z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