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9"/>
  </p:notesMasterIdLst>
  <p:sldIdLst>
    <p:sldId id="274" r:id="rId4"/>
    <p:sldId id="270" r:id="rId5"/>
    <p:sldId id="256" r:id="rId6"/>
    <p:sldId id="269" r:id="rId7"/>
    <p:sldId id="293" r:id="rId8"/>
    <p:sldId id="298" r:id="rId9"/>
    <p:sldId id="294" r:id="rId10"/>
    <p:sldId id="310" r:id="rId11"/>
    <p:sldId id="258" r:id="rId12"/>
    <p:sldId id="264" r:id="rId13"/>
    <p:sldId id="296" r:id="rId14"/>
    <p:sldId id="297" r:id="rId15"/>
    <p:sldId id="303" r:id="rId16"/>
    <p:sldId id="300" r:id="rId17"/>
    <p:sldId id="301" r:id="rId18"/>
    <p:sldId id="304" r:id="rId19"/>
    <p:sldId id="305" r:id="rId20"/>
    <p:sldId id="306" r:id="rId21"/>
    <p:sldId id="308" r:id="rId22"/>
    <p:sldId id="307" r:id="rId23"/>
    <p:sldId id="309" r:id="rId24"/>
    <p:sldId id="311" r:id="rId25"/>
    <p:sldId id="312" r:id="rId26"/>
    <p:sldId id="313" r:id="rId27"/>
    <p:sldId id="314" r:id="rId28"/>
    <p:sldId id="315" r:id="rId29"/>
    <p:sldId id="317" r:id="rId30"/>
    <p:sldId id="316" r:id="rId31"/>
    <p:sldId id="259" r:id="rId32"/>
    <p:sldId id="265" r:id="rId33"/>
    <p:sldId id="318" r:id="rId34"/>
    <p:sldId id="319" r:id="rId35"/>
    <p:sldId id="321" r:id="rId36"/>
    <p:sldId id="320" r:id="rId37"/>
    <p:sldId id="323" r:id="rId38"/>
    <p:sldId id="261" r:id="rId39"/>
    <p:sldId id="266" r:id="rId40"/>
    <p:sldId id="271" r:id="rId41"/>
    <p:sldId id="260" r:id="rId42"/>
    <p:sldId id="267" r:id="rId43"/>
    <p:sldId id="272" r:id="rId44"/>
    <p:sldId id="262" r:id="rId45"/>
    <p:sldId id="268" r:id="rId46"/>
    <p:sldId id="273" r:id="rId47"/>
    <p:sldId id="275" r:id="rId4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84"/>
      </p:cViewPr>
      <p:guideLst>
        <p:guide orient="horz" pos="148"/>
        <p:guide orient="horz" pos="4371"/>
        <p:guide orient="horz" pos="3308"/>
        <p:guide orient="horz" pos="2576"/>
        <p:guide orient="horz" pos="1898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8.xm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" Type="http://schemas.openxmlformats.org/officeDocument/2006/relationships/hyperlink" Target="http://www.ypppt.com/moba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948" y="2669858"/>
            <a:ext cx="8170862" cy="848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Spark™ is a fast and general engine for large-scale data processing.</a:t>
            </a:r>
            <a:endParaRPr lang="en-US" altLang="zh-CN" sz="2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72903" y="3731578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089" y="1779249"/>
            <a:ext cx="5967202" cy="58356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Spark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57555" y="3399790"/>
            <a:ext cx="5048250" cy="342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Resilient Distributed Dataset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弹性分布式数据集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9283" name="组合 3"/>
            <p:cNvGrpSpPr/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0184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SparkContext</a:t>
                </a:r>
                <a:endParaRPr 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/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38125" y="2600325"/>
            <a:ext cx="5729288" cy="1941513"/>
            <a:chOff x="238407" y="2600596"/>
            <a:chExt cx="5728511" cy="1940544"/>
          </a:xfrm>
        </p:grpSpPr>
        <p:grpSp>
          <p:nvGrpSpPr>
            <p:cNvPr id="9273" name="组合 4"/>
            <p:cNvGrpSpPr/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825723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sym typeface="+mn-ea"/>
                  </a:rPr>
                  <a:t>RDD</a:t>
                </a:r>
                <a:endParaRPr 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solidFill>
                    <a:srgbClr val="044875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80" name="组合 82"/>
              <p:cNvGrpSpPr/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74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757555" y="5298440"/>
            <a:ext cx="5048250" cy="342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  <a:sym typeface="+mn-ea"/>
              </a:rPr>
              <a:t>有向无环图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  <a:sym typeface="+mn-ea"/>
              </a:rPr>
              <a:t>  DAGScheduler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38125" y="4433888"/>
            <a:ext cx="5729288" cy="1938337"/>
            <a:chOff x="238407" y="4434080"/>
            <a:chExt cx="5728511" cy="1937907"/>
          </a:xfrm>
        </p:grpSpPr>
        <p:grpSp>
          <p:nvGrpSpPr>
            <p:cNvPr id="9263" name="组合 5"/>
            <p:cNvGrpSpPr/>
            <p:nvPr/>
          </p:nvGrpSpPr>
          <p:grpSpPr bwMode="auto">
            <a:xfrm>
              <a:off x="238407" y="4434080"/>
              <a:ext cx="5724700" cy="1937907"/>
              <a:chOff x="238407" y="4434080"/>
              <a:chExt cx="5724700" cy="193790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80"/>
                <a:ext cx="3081998" cy="460273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sym typeface="+mn-ea"/>
                  </a:rPr>
                  <a:t>DAG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70" name="组合 87"/>
              <p:cNvGrpSpPr/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64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224588" y="766763"/>
            <a:ext cx="5727700" cy="1941512"/>
            <a:chOff x="6224731" y="766950"/>
            <a:chExt cx="5727203" cy="1940706"/>
          </a:xfrm>
        </p:grpSpPr>
        <p:sp>
          <p:nvSpPr>
            <p:cNvPr id="38" name="矩形 37"/>
            <p:cNvSpPr/>
            <p:nvPr/>
          </p:nvSpPr>
          <p:spPr>
            <a:xfrm>
              <a:off x="6224731" y="997041"/>
              <a:ext cx="5711329" cy="1521781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68379" y="766950"/>
              <a:ext cx="3081998" cy="460184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44875"/>
                  </a:solidFill>
                  <a:latin typeface="+mn-lt"/>
                  <a:ea typeface="+mn-ea"/>
                  <a:sym typeface="+mn-ea"/>
                </a:rPr>
                <a:t>spark</a:t>
              </a:r>
              <a:r>
                <a:rPr lang="zh-CN" altLang="en-US" sz="2400" dirty="0">
                  <a:solidFill>
                    <a:srgbClr val="044875"/>
                  </a:solidFill>
                  <a:latin typeface="+mn-lt"/>
                  <a:ea typeface="+mn-ea"/>
                  <a:sym typeface="+mn-ea"/>
                </a:rPr>
                <a:t>共享变量</a:t>
              </a:r>
              <a:endPara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363" y="781231"/>
              <a:ext cx="171435" cy="461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9" name="组合 104"/>
            <p:cNvGrpSpPr/>
            <p:nvPr/>
          </p:nvGrpSpPr>
          <p:grpSpPr bwMode="auto">
            <a:xfrm>
              <a:off x="11334256" y="2102118"/>
              <a:ext cx="613867" cy="605538"/>
              <a:chOff x="5502097" y="2295716"/>
              <a:chExt cx="461010" cy="45475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5594035" y="2381042"/>
                <a:ext cx="369551" cy="36942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502243" y="2295239"/>
                <a:ext cx="255109" cy="25502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60" name="文本框 105"/>
            <p:cNvSpPr txBox="1">
              <a:spLocks noChangeArrowheads="1"/>
            </p:cNvSpPr>
            <p:nvPr/>
          </p:nvSpPr>
          <p:spPr bwMode="auto">
            <a:xfrm>
              <a:off x="11473610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224588" y="2600325"/>
            <a:ext cx="5727700" cy="1941513"/>
            <a:chOff x="6224731" y="2600596"/>
            <a:chExt cx="5727203" cy="1940544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68379" y="2600596"/>
              <a:ext cx="3081998" cy="456972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044875"/>
                  </a:solidFill>
                  <a:latin typeface="+mn-lt"/>
                  <a:ea typeface="+mn-ea"/>
                </a:rPr>
                <a:t>持久化</a:t>
              </a:r>
              <a:endParaRPr lang="zh-CN" altLang="en-US" sz="2400" dirty="0">
                <a:solidFill>
                  <a:srgbClr val="044875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0" name="组合 100"/>
            <p:cNvGrpSpPr/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51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45960" y="3399790"/>
            <a:ext cx="409257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+mn-ea"/>
              </a:rPr>
              <a:t>cache persist</a:t>
            </a:r>
            <a:endParaRPr lang="en-US" altLang="zh-CN" sz="16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5960" y="1485265"/>
            <a:ext cx="4083685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  <a:sym typeface="+mn-ea"/>
              </a:rPr>
              <a:t>累加器  广播变量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7400" y="1485265"/>
            <a:ext cx="405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Spark</a:t>
            </a:r>
            <a:r>
              <a:rPr lang="zh-CN" altLang="en-US"/>
              <a:t>主入口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63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250315"/>
            <a:ext cx="11275060" cy="1380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SparkContext为Spark的主要入口点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，是客户端的核心。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SparkContext用于连接Spark集群、创建RDD、累加器（accumlator）、广播变量（broadcast variables），从本质上来说，SparkContext是Spark的对外接口，负责向应用程序提供Spark的各种功能。开发程序时，需首先导入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包并且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创建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1003718"/>
            <a:chOff x="561065" y="82976"/>
            <a:chExt cx="3530875" cy="1001758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97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SparkContext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0610" y="2983865"/>
            <a:ext cx="891032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import org.apache.spark.SparkConf</a:t>
            </a:r>
            <a:endParaRPr lang="en-US" altLang="zh-CN"/>
          </a:p>
          <a:p>
            <a:r>
              <a:rPr lang="en-US" altLang="zh-CN"/>
              <a:t>import org.apache.spark.SparkContext</a:t>
            </a:r>
            <a:endParaRPr lang="en-US" altLang="zh-CN"/>
          </a:p>
          <a:p>
            <a:r>
              <a:rPr lang="en-US" altLang="zh-CN"/>
              <a:t>import org.apache.spark.SparkContext._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 conf = new SparkConf().setMaster(“local”).setAppName(“My App”)</a:t>
            </a:r>
            <a:endParaRPr lang="en-US" altLang="zh-CN"/>
          </a:p>
          <a:p>
            <a:r>
              <a:rPr lang="en-US" altLang="zh-CN"/>
              <a:t>val sc = new SparkConftext(conf)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80745" y="5027930"/>
            <a:ext cx="1082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此为最基本的创建方法，传递两个参数：集群</a:t>
            </a:r>
            <a:r>
              <a:rPr lang="en-US" altLang="zh-CN"/>
              <a:t>URL</a:t>
            </a:r>
            <a:r>
              <a:rPr lang="zh-CN" altLang="en-US"/>
              <a:t>、应用名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250315"/>
            <a:ext cx="11275060" cy="369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对数据的核心抽象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--RDD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Resilient Distributed Dataset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）弹性分布式数据集。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是分布式数据元素的集合，具有不可变、可分区、可被并行操作的特性。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Arial" panose="020B0604020202020204" pitchFamily="34" charset="0"/>
                <a:sym typeface="+mn-ea"/>
              </a:rPr>
              <a:t>每个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可分成多个分区，每个分区就是一个数据集片段，并且一个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的不同分区可以被保存到集群中不同的节点上，从而可以在集群中的不同节点上进行并行计算。</a:t>
            </a:r>
            <a:endParaRPr lang="zh-CN" altLang="zh-CN" dirty="0">
              <a:latin typeface="Arial" panose="020B0604020202020204" pitchFamily="34" charset="0"/>
              <a:sym typeface="+mn-ea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提供了一组丰富的操作以支持常见的数据运算，分为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“动作”（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Action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）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和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“转换”（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Transformation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）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两种类型，只有在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Action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操作时，才会真正进行计算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提供的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转换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接口都非常简单，都是类似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map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filter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groupBy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join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等粗粒度的数据转换操作，而不是针对某个数据项的细粒度修改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250315"/>
            <a:ext cx="11275060" cy="36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特性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7" name="矩形 2"/>
          <p:cNvSpPr/>
          <p:nvPr/>
        </p:nvSpPr>
        <p:spPr>
          <a:xfrm>
            <a:off x="1529715" y="1614805"/>
            <a:ext cx="8062595" cy="2529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采用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以后能够实现高效计算的原因主要在于：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高效的容错性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现有容错机制：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数据复制或者记录日志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：血缘关系、重新计算丢失分区、无需回滚系统、重算过程在不同节点之间并行、只记录粗粒度的操作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中间结果持久化到内存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数据在内存中的多个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操作之间进行传递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避免了不必要的读写磁盘开销</a:t>
            </a: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250315"/>
            <a:ext cx="11275060" cy="239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创建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1.读取一个外部数据集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（实际开发时）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val data = sc.textFile(“/path/README.md”)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在驱动程序中对一个集合进行并行化（开发测试时使用）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val data = sc.parallelize(List(“spark”,”rdd”,”sparkcontext”),2)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4023995"/>
            <a:ext cx="105898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Spark</a:t>
            </a:r>
            <a:r>
              <a:rPr lang="zh-CN" altLang="en-US"/>
              <a:t>可以读取多种外部数据集格式，支持的常见格式有 文本格式、</a:t>
            </a:r>
            <a:r>
              <a:rPr lang="en-US" altLang="zh-CN"/>
              <a:t>JSON</a:t>
            </a:r>
            <a:r>
              <a:rPr lang="zh-CN" altLang="en-US"/>
              <a:t>（半结构化）、</a:t>
            </a:r>
            <a:endParaRPr lang="zh-CN" altLang="en-US"/>
          </a:p>
          <a:p>
            <a:r>
              <a:rPr lang="en-US" altLang="zh-CN"/>
              <a:t>CSV</a:t>
            </a:r>
            <a:r>
              <a:rPr lang="zh-CN" altLang="en-US"/>
              <a:t>（电子表格逗号分隔）、</a:t>
            </a:r>
            <a:r>
              <a:rPr lang="en-US" altLang="zh-CN"/>
              <a:t>SequenceFile</a:t>
            </a:r>
            <a:r>
              <a:rPr lang="zh-CN" altLang="en-US"/>
              <a:t>（结构化键值对数据的</a:t>
            </a:r>
            <a:r>
              <a:rPr lang="en-US" altLang="zh-CN"/>
              <a:t>Hadoop</a:t>
            </a:r>
            <a:r>
              <a:rPr lang="zh-CN" altLang="en-US"/>
              <a:t>文件格式</a:t>
            </a:r>
            <a:r>
              <a:rPr lang="zh-CN" altLang="en-US"/>
              <a:t>）等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3265" y="4921250"/>
            <a:ext cx="1068578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Spark</a:t>
            </a:r>
            <a:r>
              <a:rPr lang="zh-CN" altLang="en-US"/>
              <a:t>支持多种文件系统 </a:t>
            </a:r>
            <a:endParaRPr lang="zh-CN" altLang="en-US"/>
          </a:p>
          <a:p>
            <a:r>
              <a:rPr lang="zh-CN" altLang="en-US"/>
              <a:t>本地文件系统</a:t>
            </a:r>
            <a:r>
              <a:rPr lang="en-US" altLang="zh-CN"/>
              <a:t>file:///path/README.md</a:t>
            </a:r>
            <a:endParaRPr lang="en-US" altLang="zh-CN"/>
          </a:p>
          <a:p>
            <a:r>
              <a:rPr lang="en-US" altLang="zh-CN"/>
              <a:t>HDFS </a:t>
            </a:r>
            <a:r>
              <a:rPr lang="zh-CN" altLang="en-US"/>
              <a:t>：</a:t>
            </a:r>
            <a:r>
              <a:rPr lang="en-US" altLang="zh-CN"/>
              <a:t>hdfs://master:port/path/README.md</a:t>
            </a:r>
            <a:endParaRPr lang="en-US" altLang="zh-CN"/>
          </a:p>
          <a:p>
            <a:r>
              <a:rPr lang="en-US" altLang="zh-CN"/>
              <a:t>Amazon S3 :   s3n://bucket/path/README.md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892810"/>
            <a:ext cx="11275060" cy="242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支持两种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操作：转化操作 和 行动操作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转化操作返回一个新的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行动操作返回的是其他的数据类型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RDD的所有转换操作都是lazy模式，即Spark不会立刻计算结果，而只是简单的记住所有对数据集的转换操作。这些转换只有遇到action操作的时候才会开始计算。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会使用谱系图（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lineage graph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）来记录不同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之间的依赖关系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6" name="组合 15"/>
          <p:cNvGrpSpPr/>
          <p:nvPr/>
        </p:nvGrpSpPr>
        <p:grpSpPr>
          <a:xfrm>
            <a:off x="1816735" y="3587750"/>
            <a:ext cx="6805613" cy="1828800"/>
            <a:chOff x="1295400" y="4114800"/>
            <a:chExt cx="6805613" cy="1828800"/>
          </a:xfrm>
        </p:grpSpPr>
        <p:pic>
          <p:nvPicPr>
            <p:cNvPr id="3584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400" y="4191005"/>
              <a:ext cx="6805613" cy="17525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8" name="TextBox 6"/>
            <p:cNvSpPr txBox="1"/>
            <p:nvPr/>
          </p:nvSpPr>
          <p:spPr>
            <a:xfrm>
              <a:off x="6705600" y="4800600"/>
              <a:ext cx="646331" cy="369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动作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TextBox 7"/>
            <p:cNvSpPr txBox="1"/>
            <p:nvPr/>
          </p:nvSpPr>
          <p:spPr>
            <a:xfrm>
              <a:off x="3163669" y="4114800"/>
              <a:ext cx="646331" cy="369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TextBox 8"/>
            <p:cNvSpPr txBox="1"/>
            <p:nvPr/>
          </p:nvSpPr>
          <p:spPr>
            <a:xfrm>
              <a:off x="3163669" y="5257800"/>
              <a:ext cx="646331" cy="369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1" name="TextBox 9"/>
            <p:cNvSpPr txBox="1"/>
            <p:nvPr/>
          </p:nvSpPr>
          <p:spPr>
            <a:xfrm>
              <a:off x="4419600" y="4495800"/>
              <a:ext cx="646331" cy="369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TextBox 10"/>
            <p:cNvSpPr txBox="1"/>
            <p:nvPr/>
          </p:nvSpPr>
          <p:spPr>
            <a:xfrm>
              <a:off x="4459069" y="5345669"/>
              <a:ext cx="646331" cy="369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TextBox 11"/>
            <p:cNvSpPr txBox="1"/>
            <p:nvPr/>
          </p:nvSpPr>
          <p:spPr>
            <a:xfrm>
              <a:off x="5562600" y="4800600"/>
              <a:ext cx="646331" cy="369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TextBox 7"/>
            <p:cNvSpPr txBox="1"/>
            <p:nvPr/>
          </p:nvSpPr>
          <p:spPr>
            <a:xfrm>
              <a:off x="1905000" y="4419600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TextBox 7"/>
            <p:cNvSpPr txBox="1"/>
            <p:nvPr/>
          </p:nvSpPr>
          <p:spPr>
            <a:xfrm>
              <a:off x="1944469" y="5410200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666115"/>
            <a:ext cx="11275060" cy="61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常见的转化操作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110" y="1284605"/>
            <a:ext cx="7295515" cy="2910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10" y="4195445"/>
            <a:ext cx="7333615" cy="2028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666115"/>
            <a:ext cx="11275060" cy="61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常见的行动操作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0" y="1284605"/>
            <a:ext cx="6073775" cy="39966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052195"/>
            <a:ext cx="11275060" cy="3920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键值对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pair 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是常见的数据类型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spark对pair RDD提供了一些专有操作，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pair RDD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提供了并行操作各个键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或跨节点重新进行数据分组的操作接口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pair RDD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也分为转化操作和行动操作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单个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pair RDD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转化操作有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reduceByKey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groupByKey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combinByKey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mapValues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keys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values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sortByKey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两个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pairRDD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转化操作有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subtractByKey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join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cogroup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pairRDD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行动操作：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countByKey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collectAsMap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lookup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666115"/>
            <a:ext cx="11275060" cy="2650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下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wordcount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例子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val conf = new SparkConf().setAppName(“wordcount”).setMaster(“local”)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val sc = new Sparkcontext(conf)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sc.textFile(args(0)).flatMap(_.split(“ “)).map(x=&gt;(x,1)).reduceByKey(_+_).savaAsTextFile(args(1))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sc.stop()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39140" y="3509645"/>
            <a:ext cx="11025505" cy="2446020"/>
            <a:chOff x="676" y="5452"/>
            <a:chExt cx="18241" cy="4368"/>
          </a:xfrm>
        </p:grpSpPr>
        <p:sp>
          <p:nvSpPr>
            <p:cNvPr id="5" name="圆角矩形 4"/>
            <p:cNvSpPr/>
            <p:nvPr/>
          </p:nvSpPr>
          <p:spPr>
            <a:xfrm>
              <a:off x="676" y="6032"/>
              <a:ext cx="1733" cy="8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输入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24" y="6032"/>
              <a:ext cx="1733" cy="8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rdd1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016" y="6032"/>
              <a:ext cx="1733" cy="8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rdd2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009" y="6032"/>
              <a:ext cx="1733" cy="8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rdd3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5" idx="3"/>
              <a:endCxn id="10" idx="1"/>
            </p:cNvCxnSpPr>
            <p:nvPr/>
          </p:nvCxnSpPr>
          <p:spPr>
            <a:xfrm>
              <a:off x="2409" y="6458"/>
              <a:ext cx="1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3"/>
              <a:endCxn id="11" idx="1"/>
            </p:cNvCxnSpPr>
            <p:nvPr/>
          </p:nvCxnSpPr>
          <p:spPr>
            <a:xfrm>
              <a:off x="5557" y="6458"/>
              <a:ext cx="1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3"/>
              <a:endCxn id="12" idx="1"/>
            </p:cNvCxnSpPr>
            <p:nvPr/>
          </p:nvCxnSpPr>
          <p:spPr>
            <a:xfrm>
              <a:off x="8749" y="6458"/>
              <a:ext cx="12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456" y="5668"/>
              <a:ext cx="1535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textFile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57" y="5668"/>
              <a:ext cx="1459" cy="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flatMap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77" y="5668"/>
              <a:ext cx="1246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3595" y="6032"/>
              <a:ext cx="1733" cy="8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rdd3</a:t>
              </a:r>
              <a:endParaRPr lang="en-US" altLang="zh-CN"/>
            </a:p>
          </p:txBody>
        </p:sp>
        <p:cxnSp>
          <p:nvCxnSpPr>
            <p:cNvPr id="20" name="直接箭头连接符 19"/>
            <p:cNvCxnSpPr>
              <a:stCxn id="12" idx="3"/>
              <a:endCxn id="19" idx="1"/>
            </p:cNvCxnSpPr>
            <p:nvPr/>
          </p:nvCxnSpPr>
          <p:spPr>
            <a:xfrm>
              <a:off x="11742" y="6458"/>
              <a:ext cx="1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6795" y="6032"/>
              <a:ext cx="1733" cy="8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输出</a:t>
              </a:r>
              <a:endParaRPr lang="zh-CN" altLang="en-US"/>
            </a:p>
          </p:txBody>
        </p:sp>
        <p:cxnSp>
          <p:nvCxnSpPr>
            <p:cNvPr id="22" name="直接箭头连接符 21"/>
            <p:cNvCxnSpPr>
              <a:stCxn id="19" idx="3"/>
              <a:endCxn id="21" idx="1"/>
            </p:cNvCxnSpPr>
            <p:nvPr/>
          </p:nvCxnSpPr>
          <p:spPr>
            <a:xfrm>
              <a:off x="15328" y="6458"/>
              <a:ext cx="14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467" y="5452"/>
              <a:ext cx="2403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reduceByKey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815" y="5452"/>
              <a:ext cx="2493" cy="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  <a:sym typeface="+mn-ea"/>
                </a:rPr>
                <a:t>savaAsTextFile</a:t>
              </a:r>
              <a:endParaRPr lang="zh-CN" altLang="en-US"/>
            </a:p>
          </p:txBody>
        </p:sp>
        <p:sp>
          <p:nvSpPr>
            <p:cNvPr id="25" name="同侧圆角矩形 24"/>
            <p:cNvSpPr/>
            <p:nvPr/>
          </p:nvSpPr>
          <p:spPr>
            <a:xfrm>
              <a:off x="3550" y="7492"/>
              <a:ext cx="2281" cy="232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word spark count text count  </a:t>
              </a:r>
              <a:endParaRPr lang="en-US" altLang="zh-CN"/>
            </a:p>
          </p:txBody>
        </p:sp>
        <p:sp>
          <p:nvSpPr>
            <p:cNvPr id="26" name="同侧圆角矩形 25"/>
            <p:cNvSpPr/>
            <p:nvPr/>
          </p:nvSpPr>
          <p:spPr>
            <a:xfrm>
              <a:off x="6742" y="7492"/>
              <a:ext cx="2281" cy="232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word</a:t>
              </a:r>
              <a:endParaRPr lang="en-US" altLang="zh-CN"/>
            </a:p>
            <a:p>
              <a:pPr algn="ctr"/>
              <a:r>
                <a:rPr lang="en-US" altLang="zh-CN"/>
                <a:t>spark </a:t>
              </a:r>
              <a:endParaRPr lang="en-US" altLang="zh-CN"/>
            </a:p>
            <a:p>
              <a:pPr algn="ctr"/>
              <a:r>
                <a:rPr lang="en-US" altLang="zh-CN"/>
                <a:t>count </a:t>
              </a:r>
              <a:endParaRPr lang="en-US" altLang="zh-CN"/>
            </a:p>
            <a:p>
              <a:pPr algn="ctr"/>
              <a:r>
                <a:rPr lang="en-US" altLang="zh-CN"/>
                <a:t>text  </a:t>
              </a:r>
              <a:endParaRPr lang="en-US" altLang="zh-CN"/>
            </a:p>
            <a:p>
              <a:pPr algn="ctr"/>
              <a:r>
                <a:rPr lang="en-US" altLang="zh-CN"/>
                <a:t>count</a:t>
              </a:r>
              <a:endParaRPr lang="en-US" altLang="zh-CN"/>
            </a:p>
          </p:txBody>
        </p:sp>
        <p:sp>
          <p:nvSpPr>
            <p:cNvPr id="28" name="同侧圆角矩形 27"/>
            <p:cNvSpPr/>
            <p:nvPr/>
          </p:nvSpPr>
          <p:spPr>
            <a:xfrm>
              <a:off x="9735" y="7492"/>
              <a:ext cx="2281" cy="232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(word,1)</a:t>
              </a:r>
              <a:endParaRPr lang="en-US" altLang="zh-CN"/>
            </a:p>
            <a:p>
              <a:pPr algn="ctr"/>
              <a:r>
                <a:rPr lang="en-US" altLang="zh-CN"/>
                <a:t>(spark ,1)</a:t>
              </a:r>
              <a:endParaRPr lang="en-US" altLang="zh-CN"/>
            </a:p>
            <a:p>
              <a:pPr algn="ctr"/>
              <a:r>
                <a:rPr lang="en-US" altLang="zh-CN"/>
                <a:t>(count ,1)</a:t>
              </a:r>
              <a:endParaRPr lang="en-US" altLang="zh-CN"/>
            </a:p>
            <a:p>
              <a:pPr algn="ctr"/>
              <a:r>
                <a:rPr lang="en-US" altLang="zh-CN"/>
                <a:t>(text  ,1)</a:t>
              </a:r>
              <a:endParaRPr lang="en-US" altLang="zh-CN"/>
            </a:p>
            <a:p>
              <a:pPr algn="ctr"/>
              <a:r>
                <a:rPr lang="en-US" altLang="zh-CN"/>
                <a:t>(count,1)</a:t>
              </a:r>
              <a:endParaRPr lang="en-US" altLang="zh-CN"/>
            </a:p>
          </p:txBody>
        </p:sp>
        <p:sp>
          <p:nvSpPr>
            <p:cNvPr id="29" name="同侧圆角矩形 28"/>
            <p:cNvSpPr/>
            <p:nvPr/>
          </p:nvSpPr>
          <p:spPr>
            <a:xfrm>
              <a:off x="13321" y="7492"/>
              <a:ext cx="2281" cy="232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(word,1)</a:t>
              </a:r>
              <a:endParaRPr lang="en-US" altLang="zh-CN"/>
            </a:p>
            <a:p>
              <a:pPr algn="ctr"/>
              <a:r>
                <a:rPr lang="en-US" altLang="zh-CN"/>
                <a:t>(spark ,1)</a:t>
              </a:r>
              <a:endParaRPr lang="en-US" altLang="zh-CN"/>
            </a:p>
            <a:p>
              <a:pPr algn="ctr"/>
              <a:r>
                <a:rPr lang="en-US" altLang="zh-CN"/>
                <a:t>(count ,2)</a:t>
              </a:r>
              <a:endParaRPr lang="en-US" altLang="zh-CN"/>
            </a:p>
            <a:p>
              <a:pPr algn="ctr"/>
              <a:r>
                <a:rPr lang="en-US" altLang="zh-CN"/>
                <a:t>(text  ,1)</a:t>
              </a:r>
              <a:endParaRPr lang="en-US" altLang="zh-CN"/>
            </a:p>
          </p:txBody>
        </p:sp>
        <p:sp>
          <p:nvSpPr>
            <p:cNvPr id="30" name="同侧圆角矩形 29"/>
            <p:cNvSpPr/>
            <p:nvPr/>
          </p:nvSpPr>
          <p:spPr>
            <a:xfrm>
              <a:off x="16521" y="7492"/>
              <a:ext cx="2396" cy="232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word 1 </a:t>
              </a:r>
              <a:endParaRPr lang="en-US" altLang="zh-CN"/>
            </a:p>
            <a:p>
              <a:pPr algn="ctr"/>
              <a:r>
                <a:rPr lang="en-US" altLang="zh-CN"/>
                <a:t>spark 1</a:t>
              </a:r>
              <a:endParaRPr lang="en-US" altLang="zh-CN"/>
            </a:p>
            <a:p>
              <a:pPr algn="ctr"/>
              <a:r>
                <a:rPr lang="en-US" altLang="zh-CN"/>
                <a:t>count 2</a:t>
              </a:r>
              <a:endParaRPr lang="en-US" altLang="zh-CN"/>
            </a:p>
            <a:p>
              <a:pPr algn="ctr"/>
              <a:r>
                <a:rPr lang="en-US" altLang="zh-CN"/>
                <a:t>text  1</a:t>
              </a:r>
              <a:endParaRPr lang="en-US" altLang="zh-CN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5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4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9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4147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8181176" y="1483621"/>
                <a:ext cx="2840404" cy="483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sz="24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架构及流程</a:t>
                </a:r>
                <a:endParaRPr lang="en-US" altLang="zh-CN" sz="24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9690"/>
            <a:ext cx="4843462" cy="712788"/>
            <a:chOff x="309691" y="2998271"/>
            <a:chExt cx="4842391" cy="712882"/>
          </a:xfrm>
        </p:grpSpPr>
        <p:grpSp>
          <p:nvGrpSpPr>
            <p:cNvPr id="4131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4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核心概念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4123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4125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4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8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0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 flipV="1">
            <a:off x="3700780" y="1511300"/>
            <a:ext cx="4773295" cy="0"/>
          </a:xfrm>
          <a:prstGeom prst="line">
            <a:avLst/>
          </a:prstGeom>
          <a:ln w="25400">
            <a:solidFill>
              <a:srgbClr val="044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99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9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99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99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99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99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492125"/>
            <a:ext cx="11275060" cy="61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之间的依赖关系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1110615"/>
            <a:ext cx="6124575" cy="4573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矩形 2"/>
          <p:cNvSpPr/>
          <p:nvPr/>
        </p:nvSpPr>
        <p:spPr>
          <a:xfrm>
            <a:off x="7582535" y="666115"/>
            <a:ext cx="3726815" cy="5852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窄依赖表现为一个父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的分区对应于一个子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的分区或多个父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的分区对应于一个子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的分区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一旦数据发生丢失或者损坏可以迅速从上一个RDD恢复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zh-CN" altLang="zh-CN" dirty="0">
                <a:latin typeface="Arial" panose="020B0604020202020204" pitchFamily="34" charset="0"/>
                <a:sym typeface="+mn-ea"/>
              </a:rPr>
              <a:t>宽依赖则表现为存在一个父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的一个分区对应一个子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的多个分区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,只有等到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所有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到达节点的数据处理完毕才能进行下一步处理，一旦发生数据丢失或者损坏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，则丢失，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所以在这发生之前必须将上一次所有节点的数据进行物化（存储到磁盘上）处理，这样达到恢复。</a:t>
            </a:r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遇到窄依赖操作时可以不用等单分区执行完成再执行下一个，可以多分区同时进行操作，这也是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执行快速的原因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遇到宽依赖将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阶段断开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129665"/>
            <a:ext cx="11275060" cy="341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Spark的RDD操作是惰性求值的，只有在行动操作中用到这些RDD时才会发生计算。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各个RDD之间存在着依赖关系，这些依赖关系形成有向无环图DAG。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DAGScheduler对这些依赖关系形成的DAG，进行Stage划分，划分的规则很简单，从后往前回溯。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遇到窄依赖加入本stage，遇见宽依赖进行Stage切分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构成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流水线计算。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DAGScheduler基于每个Stage生成TaskSet,并将TaskSet提交给TaskScheduler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TaskScheduler 负责具体的task调度,在Worker节点上启动task。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DAG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129665"/>
            <a:ext cx="11275060" cy="315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DAGScheduler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主要功能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1、接收用户提交的job;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2、将job根据类型划分为不同的stage，记录哪些RDD、Stage被物化，并在每一个stage内产生一系列的task，并封装成TaskSet；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3、决定每个Task的最佳位置(任务在数据所在的节点上运行)，并结合当前的缓存情况；将TaskSet提交给TaskScheduler;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4、重新提交Shuffle输出丢失的Stage给TaskScheduler；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55845" y="254000"/>
            <a:ext cx="715708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60705" y="82550"/>
            <a:ext cx="4728210" cy="583565"/>
            <a:chOff x="561065" y="82976"/>
            <a:chExt cx="3530875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</a:t>
              </a:r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DAG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65" y="82976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737870" y="781685"/>
            <a:ext cx="11275060" cy="112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共享变量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Spark目前提供两个共享变量：广播变量和累计器。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55565" y="254000"/>
            <a:ext cx="685736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16560" y="76200"/>
            <a:ext cx="4872355" cy="583565"/>
            <a:chOff x="453422" y="76638"/>
            <a:chExt cx="3638518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共享变量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3422" y="76638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870" y="1908175"/>
            <a:ext cx="1082802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广播变量</a:t>
            </a:r>
            <a:endParaRPr lang="zh-CN" altLang="en-US"/>
          </a:p>
          <a:p>
            <a:r>
              <a:rPr lang="zh-CN" altLang="en-US"/>
              <a:t>        可以让程序高效地向所有工作节点发送一个较大的只读值，以供一个或多个Spark操作使用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优化资源提高性能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广播变量需求：</a:t>
            </a:r>
            <a:endParaRPr lang="zh-CN" altLang="en-US"/>
          </a:p>
          <a:p>
            <a:r>
              <a:rPr lang="zh-CN" altLang="en-US"/>
              <a:t>          Spark中分布式执行的代码需要传递到各个Executor的Task上运行。对于一些只读、固定的数据(比如从DB中读出的数据),每次都需要Driver广播到各个Task上，这样效率低下。广播变量允许将变量只广播（提前广播）给各个Executor。该Executor上的各个Task再从所在节点的BlockManager获取变量，而不是从Driver获取变量，从而提升了效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一个Executor只需要在第一个Task启动时，获得一份Broadcast数据，之后的Task都从本节点的BlockManager中获取相关数据。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不是每个task一份变量副本，而是变成每个节点的executor才一份副本。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560705" y="1061720"/>
            <a:ext cx="11275060" cy="341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广播变量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使用：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scala&gt; val a = Array(1,2,3)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scala&gt; val broadcastVar = sc.broadcast(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broadcastVar: org.apache.spark.broadcast.Broadcast[Array[Int]] = Broadcast(0)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scala&gt; broadcastVar.value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res0: Array[Int] = Array(1, 2, 3)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55565" y="254000"/>
            <a:ext cx="685736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15925" y="76200"/>
            <a:ext cx="4872990" cy="583565"/>
            <a:chOff x="452948" y="76638"/>
            <a:chExt cx="3638992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共享变量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2948" y="76638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065" y="4474210"/>
            <a:ext cx="914527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在创建了广播变量之后，在集群上的所有函数中应该使用广播变量来替代使用以前变量名</a:t>
            </a:r>
            <a:r>
              <a:rPr lang="en-US" altLang="zh-CN"/>
              <a:t>a</a:t>
            </a:r>
            <a:r>
              <a:rPr lang="zh-CN" altLang="en-US"/>
              <a:t>.这样就不会不止一次地在节点之间传输了。</a:t>
            </a:r>
            <a:endParaRPr lang="zh-CN" altLang="en-US"/>
          </a:p>
          <a:p>
            <a:r>
              <a:rPr lang="zh-CN" altLang="en-US"/>
              <a:t>      另外，为了确保所有的节点获得相同的变量，以前的对象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Array(1, 2, 3)</a:t>
            </a:r>
            <a:r>
              <a:rPr lang="zh-CN" altLang="en-US"/>
              <a:t>在被广播之后就不应该再修改。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560705" y="1061720"/>
            <a:ext cx="11275060" cy="214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累加器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Accumulator是spark提供的累加器，因此可以在并行中被有效地支持。它可以被用来实现计数器和总和。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只有driver能获取到Accumulator的值（使用value方法），Task只能对其做增加操作（使用 +=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).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Spark原生地只支持数字类型的累加器，编程者可以添加新类型的支持。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55565" y="254000"/>
            <a:ext cx="685736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54660" y="81280"/>
            <a:ext cx="4834255" cy="583565"/>
            <a:chOff x="481874" y="81708"/>
            <a:chExt cx="3610066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共享变量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1874" y="81708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055" y="3579495"/>
            <a:ext cx="982726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//在driver中定义</a:t>
            </a:r>
            <a:endParaRPr lang="en-US" altLang="zh-CN"/>
          </a:p>
          <a:p>
            <a:r>
              <a:rPr lang="en-US" altLang="zh-CN"/>
              <a:t>val accum = sc.accumulator(0, "Example Accumulator")</a:t>
            </a:r>
            <a:endParaRPr lang="en-US" altLang="zh-CN"/>
          </a:p>
          <a:p>
            <a:r>
              <a:rPr lang="en-US" altLang="zh-CN"/>
              <a:t>//在task中进行累加</a:t>
            </a:r>
            <a:endParaRPr lang="en-US" altLang="zh-CN"/>
          </a:p>
          <a:p>
            <a:r>
              <a:rPr lang="en-US" altLang="zh-CN"/>
              <a:t>sc.parallelize(1 to 10).foreach(x=&gt; accum += 1)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//在driver中输出</a:t>
            </a:r>
            <a:endParaRPr lang="en-US" altLang="zh-CN"/>
          </a:p>
          <a:p>
            <a:r>
              <a:rPr lang="en-US" altLang="zh-CN"/>
              <a:t>accum.value</a:t>
            </a:r>
            <a:endParaRPr lang="en-US" altLang="zh-CN"/>
          </a:p>
          <a:p>
            <a:r>
              <a:rPr lang="en-US" altLang="zh-CN"/>
              <a:t>//结果将返回10</a:t>
            </a:r>
            <a:endParaRPr lang="en-US" altLang="zh-CN"/>
          </a:p>
          <a:p>
            <a:r>
              <a:rPr lang="en-US" altLang="zh-CN"/>
              <a:t>res: 10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458470" y="849630"/>
            <a:ext cx="11275060" cy="417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持久化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持久化（或缓存）一个数据集在内存中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,每一个结点都将把它的计算分块结果保存在内存中，并在对此数据集（或者衍生出的数据集）进行的其它动作中重用。这将使得后续的动作(Actions)变得更加迅速（通常快10倍）。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rdd的持久化操作有cache()和presist()函数这两种方式。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对应迭代算法和快速的交互使用来说，缓存是一个关键的工具。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首先，在action中计算得到rdd；然后，将其保存在每个节点的内存中。Spark的缓存是一个容错的技术-如果RDD的任何一个分区丢失，它可以通过原有的转换（transformations）操作自动的重复计算并且创建出这个分区。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55565" y="254000"/>
            <a:ext cx="685736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54660" y="81280"/>
            <a:ext cx="4834255" cy="583565"/>
            <a:chOff x="481874" y="81708"/>
            <a:chExt cx="3610066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634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持久化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1874" y="81708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458470" y="849630"/>
            <a:ext cx="10975975" cy="163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持久化  利用不同的存储级别存储每一个被持久化的RDD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通过传递一个StorageLevel对象给persist()方法设置这些存储级别。根据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源码cache()方法使用了默认的存储级别—StorageLevel.MEMORY_ONLY。完整的存储级别介绍如下所示：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55565" y="254000"/>
            <a:ext cx="685736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54660" y="81280"/>
            <a:ext cx="4834255" cy="583565"/>
            <a:chOff x="481874" y="81708"/>
            <a:chExt cx="3610066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634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持久化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1874" y="81708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69490"/>
            <a:ext cx="9552305" cy="4057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458470" y="849630"/>
            <a:ext cx="11275060" cy="567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如何选择存储级别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Spark的多个存储级别意味着在内存利用率和cpu利用效率间的不同权衡。我们推荐通过下面的过程选择一个合适的存储级别：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如果你的RDD适合默认的存储级别（MEMORY_ONLY），就选择默认的存储级别。因为这是cpu利用率最高的选项，会使RDD上的操作尽可能的快。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如果不适合用默认的级别，选择MEMORY_ONLY_SER。选择一个更快的序列化库提高对象的空间使用率，但是仍能够相当快的访问。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除非函数计算RDD的花费较大或者它们需要过滤大量的数据，不要将RDD存储到磁盘上，否则，重复计算一个分区就会和重磁盘上读取数据一样慢。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如果你希望更快的错误恢复，可以利用重复(replicated)存储级别。所有的存储级别都可以通过重复计算丢失的数据来支持完整的容错，但是重复的数据能够使你在RDD上继续运行任务，而不需要重复计算丢失的数据。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在拥有大量内存的环境中或者多应用程序的环境中，OFF_HEAP具有如下优势：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它运行多个执行者共享Tachyon中相同的内存池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它显著地减少垃圾回收的花费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如果单个的执行者崩溃，缓存的数据不会丢失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删除数据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Spark自动的监控每个节点缓存的使用情况，利用最近最少使用原则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LRU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原则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删除老旧的数据。如果你想手动的删除RDD，可以使用RDD.unpersist()方法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55565" y="254000"/>
            <a:ext cx="685736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54660" y="81280"/>
            <a:ext cx="4834255" cy="583565"/>
            <a:chOff x="481874" y="81708"/>
            <a:chExt cx="3610066" cy="582426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6348"/>
              <a:ext cx="3291840" cy="54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核心概念 持久化</a:t>
              </a:r>
              <a:endPara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1874" y="81708"/>
              <a:ext cx="723631" cy="5824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422265" y="3564890"/>
            <a:ext cx="6769735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架构及处理流程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00850" y="3632200"/>
            <a:ext cx="5727700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910" y="235585"/>
            <a:ext cx="732409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61595"/>
            <a:ext cx="4316730" cy="586105"/>
            <a:chOff x="551544" y="82976"/>
            <a:chExt cx="4315922" cy="585091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976914" y="120376"/>
              <a:ext cx="3890552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架构及处理流程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050" y="647700"/>
            <a:ext cx="11365865" cy="5698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架构的基本术语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Application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：指的是用户编写的Spark应用程序，内含了一个Driver功能的代码和分布在集群中多个节点上运行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       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的Executor代码。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Driver Program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：Spark中的Driver即运行上述Application的main()函数并且创建SparkContext，其中创建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SparkContext的目的是为了准备Spark应用程序的运行环境。在Spark中由SparkContext负责和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	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ClusterManager通信，进行资源的申请、任务的分配和监控等；当Executor部分运行完毕后，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Driver负责将SparkContext关闭。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Cluter Manager：指的是在集群上获取资源的外部服务。目前有三种类型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 	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Standalon : spark原生的资源管理，由Master负责资源的分配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Apache Mesos:与hadoop MR兼容性良好的一种资源调度框架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  	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Hadoop Yarn: 主要是指Yarn中的ResourceManager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Worker:  集群中任何可以运行Application代码的节点，在Standalone模式中指的是通过slave文件配置的Worker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节点，在Spark on Yarn模式下就是NoteManager节点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Executor:  某个Application运行在worker节点上的一个进程，  该进程负责运行某些Task， 并且负责将数据存到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内存或磁盘上，每个Application都有各自独立的一批Executor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Job: 包含多个Task组成的并行计算，往往由Spark Action触发生成， 一个Application中往往会产生多个Job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Stage: 每个Job会被拆分成多组Task， 作为一个TaskSet， 其名称为Stage，Stage的划分和调度是有DAGScheduler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来负责的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Task: 被送到某个Executor上的工作单元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是运行Application的基本单位，多个Task组成一个Stage，而Task的调度                       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和管理等是由TaskScheduler负责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ldLvl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910" y="235585"/>
            <a:ext cx="732409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61595"/>
            <a:ext cx="4316730" cy="586105"/>
            <a:chOff x="551544" y="82976"/>
            <a:chExt cx="4315922" cy="585091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976914" y="120376"/>
              <a:ext cx="3890552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架构及处理流程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3986530"/>
            <a:ext cx="8475980" cy="242252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609600" y="473710"/>
            <a:ext cx="11275060" cy="3920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基本运行流程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构建Spark Application的运行环境，启动SparkContext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SparkContext向资源管理器（可以是Standalone，Mesos，Yarn）申请运行Executor资源，并启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StandaloneExecutorbackend，建立Executor线程池,开始执行Task,并向SparkContext报告,直至Task完成。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Executor向SparkContext申请Task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4.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SparkContext将应用程序分发给Executor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5.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SparkContext构建成DAG图，将DAG图分解成Stage、将Taskset发送给Task Scheduler，最后由Task Scheduler将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Task发送给Executor运行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6.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Task在Executor上运行，运行完释放所有资源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910" y="235585"/>
            <a:ext cx="732409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61595"/>
            <a:ext cx="4316730" cy="586105"/>
            <a:chOff x="551544" y="82976"/>
            <a:chExt cx="4315922" cy="585091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976914" y="120376"/>
              <a:ext cx="3890552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架构及处理流程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9600" y="869950"/>
            <a:ext cx="11275060" cy="3666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运行特点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每个Application获取专属的executor进程，该进程在Application期间一直驻留，并以多线程方式运行Task。这种Application隔离机制是有优势的，无论是从调度角度看（每个Driver调度他自己的任务），还是从运行角度看（来自不同Application的Task运行在不同JVM中），当然这样意味着Spark Application不能跨应用程序共享数据，除非将数据写入外部存储系统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Spark与资源管理器无关，只要能够获取executor进程，并能保持相互通信就可以了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提交SparkContext的Client应该靠近Worker节点（运行Executor的节点），最好是在同一个Rack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同一个服务器机架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里，因为Spark Application运行过程中SparkContext和Executor之间有大量的信息交换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Task采用了数据本地性和推测执行的优化机制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910" y="235585"/>
            <a:ext cx="732409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61595"/>
            <a:ext cx="4316730" cy="586105"/>
            <a:chOff x="551544" y="82976"/>
            <a:chExt cx="4315922" cy="585091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976914" y="120376"/>
              <a:ext cx="3890552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架构及处理流程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9600" y="473710"/>
            <a:ext cx="11275060" cy="618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独立集群模式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standalone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1224280"/>
            <a:ext cx="5908675" cy="4620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8705" y="1309370"/>
            <a:ext cx="5938520" cy="4239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1、SparkContext连接到Master，向Master注册并申请资源（CPU Core 和Memory）</a:t>
            </a:r>
            <a:endParaRPr lang="zh-CN" altLang="en-US" sz="1600"/>
          </a:p>
          <a:p>
            <a:r>
              <a:rPr lang="zh-CN" altLang="en-US" sz="1600"/>
              <a:t>2、Master根据SparkContext的资源申请要求和worker心跳周期内报告的信息决定在哪个worker上分配资源，然后在该worker上获取资源，然后启动StandaloneExecutorBackend。</a:t>
            </a:r>
            <a:endParaRPr lang="zh-CN" altLang="en-US" sz="1600"/>
          </a:p>
          <a:p>
            <a:r>
              <a:rPr lang="zh-CN" altLang="en-US" sz="1600"/>
              <a:t>3、StandaloneExecutorBackend向SparkContext注册。</a:t>
            </a:r>
            <a:endParaRPr lang="zh-CN" altLang="en-US" sz="1600"/>
          </a:p>
          <a:p>
            <a:r>
              <a:rPr lang="zh-CN" altLang="en-US" sz="1600"/>
              <a:t>4、SparkContext将Applicaiton代码发StandaloneExecutorBackend；并且SparkContext解析Applicaiton代码，构建DAG图，并提交给DAG Scheduler分解成Stage（当碰到Action操作时，就会催生Job；每个Job中含有1个或多个Stage，Stage一般在获取外部数据和shuffle之前产生），然后以Stage（或者称为TaskSet）提交给Task Scheduler， </a:t>
            </a:r>
            <a:endParaRPr lang="zh-CN" altLang="en-US" sz="1600"/>
          </a:p>
          <a:p>
            <a:r>
              <a:rPr lang="zh-CN" altLang="en-US" sz="1600"/>
              <a:t>Task Scheduler负责将Task分配到相应的worker，最后提交给StandaloneExecutorBackend执行</a:t>
            </a:r>
            <a:endParaRPr lang="zh-CN" altLang="en-US" sz="1600"/>
          </a:p>
          <a:p>
            <a:r>
              <a:rPr lang="zh-CN" altLang="en-US" sz="1600"/>
              <a:t>5、StandaloneExecutorBackend会建立executor 线程池，开始执行Task，并向SparkContext报告，直至Task完成。</a:t>
            </a:r>
            <a:endParaRPr lang="zh-CN" altLang="en-US" sz="1600"/>
          </a:p>
          <a:p>
            <a:r>
              <a:rPr lang="zh-CN" altLang="en-US" sz="1600"/>
              <a:t>6、所有Task完成后，SparkContext向Master注销，释放资源。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910" y="235585"/>
            <a:ext cx="732409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61595"/>
            <a:ext cx="4316730" cy="586105"/>
            <a:chOff x="551544" y="82976"/>
            <a:chExt cx="4315922" cy="585091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976914" y="120376"/>
              <a:ext cx="3890552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架构及处理流程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51180" y="393700"/>
            <a:ext cx="11275060" cy="618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RDD运行流程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3089275"/>
            <a:ext cx="6545580" cy="3449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10425" y="1012190"/>
            <a:ext cx="4797425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DAGScheduler把一个Spark作业转换成Stage的DAG（Directed Acyclic Graph有向无环图），根据RDD和Stage之间的关系找出开销最小的调度方法，然后把Stage以TaskSet的形式提交给TaskScheduler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AGScheduler决定了Task的理想位置，并把这些信息传递给下层的TaskScheduler。此外，DAGScheduler还处理由于Shuffle数据丢失导致的失败，还有可能需要重新提交运行之前的Stage（非Shuffle数据丢失导致的Task失败由TaskScheduler处理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TaskScheduler维护所有TaskSet，当Executor向Driver发生心跳时，TaskScheduler会根据资源剩余情况分配相应的Task。另外TaskScheduler还维护着所有Task的运行标签，重试失败的Task。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1490" y="1092200"/>
            <a:ext cx="637032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1：创建RDD对象</a:t>
            </a:r>
            <a:endParaRPr lang="zh-CN" altLang="en-US"/>
          </a:p>
          <a:p>
            <a:r>
              <a:rPr lang="zh-CN" altLang="en-US"/>
              <a:t>2：DAGScheduler模块介入运算，计算RDD之间的依赖关系，  RDD之间的依赖关系就形成了DAG</a:t>
            </a:r>
            <a:endParaRPr lang="zh-CN" altLang="en-US"/>
          </a:p>
          <a:p>
            <a:r>
              <a:rPr lang="zh-CN" altLang="en-US"/>
              <a:t>3：每一个Job被分为多个Stage。划分Stage</a:t>
            </a:r>
            <a:r>
              <a:rPr lang="en-US" altLang="zh-CN"/>
              <a:t>: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在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DAG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中进行反向解析，遇到宽依赖就断开，遇到窄依赖就把当前的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RDD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加入到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Stage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中，将窄依赖尽量划分在同一个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Stage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中，可以实现流水线计算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910" y="235585"/>
            <a:ext cx="732409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61595"/>
            <a:ext cx="4316730" cy="586105"/>
            <a:chOff x="551544" y="82976"/>
            <a:chExt cx="4315922" cy="585091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976914" y="120376"/>
              <a:ext cx="3890552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架构及处理流程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0220" y="647700"/>
            <a:ext cx="11275060" cy="364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各个概念层次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18135" y="1003300"/>
            <a:ext cx="10290810" cy="4115435"/>
            <a:chOff x="516" y="1701"/>
            <a:chExt cx="16206" cy="6481"/>
          </a:xfrm>
        </p:grpSpPr>
        <p:sp>
          <p:nvSpPr>
            <p:cNvPr id="5" name="圆角矩形 4"/>
            <p:cNvSpPr/>
            <p:nvPr/>
          </p:nvSpPr>
          <p:spPr>
            <a:xfrm>
              <a:off x="516" y="1701"/>
              <a:ext cx="16206" cy="63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79" y="1792"/>
              <a:ext cx="15823" cy="6390"/>
              <a:chOff x="723" y="1894"/>
              <a:chExt cx="16720" cy="7266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352" y="8555"/>
                <a:ext cx="8650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Application </a:t>
                </a:r>
                <a:endParaRPr lang="zh-CN" altLang="en-US" sz="160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723" y="1894"/>
                <a:ext cx="16720" cy="66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80" y="2126"/>
                <a:ext cx="8177" cy="58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38" y="8023"/>
                <a:ext cx="7281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driver</a:t>
                </a:r>
                <a:endParaRPr lang="en-US" altLang="zh-CN" sz="16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59" y="7352"/>
                <a:ext cx="4454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job1 </a:t>
                </a:r>
                <a:endParaRPr lang="zh-CN" altLang="en-US" sz="160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9167" y="2126"/>
                <a:ext cx="7920" cy="58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199" y="2399"/>
                <a:ext cx="3438" cy="46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9520" y="2399"/>
                <a:ext cx="3545" cy="454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5032" y="2399"/>
                <a:ext cx="3438" cy="46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38" y="6412"/>
                <a:ext cx="2112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stage1</a:t>
                </a:r>
                <a:endParaRPr lang="zh-CN" altLang="en-US" sz="160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1352" y="312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1</a:t>
                </a:r>
                <a:endParaRPr lang="en-US" altLang="zh-CN" sz="140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352" y="380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2</a:t>
                </a:r>
                <a:endParaRPr lang="en-US" altLang="zh-CN" sz="140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352" y="4489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3</a:t>
                </a:r>
                <a:endParaRPr lang="en-US" altLang="zh-CN" sz="140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1352" y="514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4</a:t>
                </a:r>
                <a:endParaRPr lang="en-US" altLang="zh-CN" sz="14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97" y="2596"/>
                <a:ext cx="1110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RDD1</a:t>
                </a:r>
                <a:endParaRPr lang="en-US" altLang="zh-CN" sz="160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046" y="312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1</a:t>
                </a:r>
                <a:endParaRPr lang="en-US" altLang="zh-CN" sz="140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3046" y="380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2</a:t>
                </a:r>
                <a:endParaRPr lang="en-US" altLang="zh-CN" sz="14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3046" y="4489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3</a:t>
                </a:r>
                <a:endParaRPr lang="en-US" altLang="zh-CN" sz="140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3046" y="5149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4</a:t>
                </a:r>
                <a:endParaRPr lang="en-US" altLang="zh-CN" sz="14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046" y="2596"/>
                <a:ext cx="1110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RDD2</a:t>
                </a:r>
                <a:endParaRPr lang="en-US" altLang="zh-CN" sz="1600"/>
              </a:p>
            </p:txBody>
          </p:sp>
          <p:cxnSp>
            <p:nvCxnSpPr>
              <p:cNvPr id="34" name="直接箭头连接符 33"/>
              <p:cNvCxnSpPr>
                <a:stCxn id="24" idx="3"/>
                <a:endCxn id="29" idx="1"/>
              </p:cNvCxnSpPr>
              <p:nvPr/>
            </p:nvCxnSpPr>
            <p:spPr>
              <a:xfrm>
                <a:off x="2446" y="3311"/>
                <a:ext cx="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5" idx="3"/>
                <a:endCxn id="30" idx="1"/>
              </p:cNvCxnSpPr>
              <p:nvPr/>
            </p:nvCxnSpPr>
            <p:spPr>
              <a:xfrm>
                <a:off x="2446" y="3991"/>
                <a:ext cx="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26" idx="3"/>
                <a:endCxn id="31" idx="1"/>
              </p:cNvCxnSpPr>
              <p:nvPr/>
            </p:nvCxnSpPr>
            <p:spPr>
              <a:xfrm>
                <a:off x="2446" y="4672"/>
                <a:ext cx="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27" idx="3"/>
                <a:endCxn id="32" idx="1"/>
              </p:cNvCxnSpPr>
              <p:nvPr/>
            </p:nvCxnSpPr>
            <p:spPr>
              <a:xfrm>
                <a:off x="2446" y="5331"/>
                <a:ext cx="6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5282" y="2596"/>
                <a:ext cx="1110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RDD3</a:t>
                </a:r>
                <a:endParaRPr lang="en-US" altLang="zh-CN" sz="160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5282" y="3129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1</a:t>
                </a:r>
                <a:endParaRPr lang="en-US" altLang="zh-CN" sz="140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5282" y="380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2</a:t>
                </a:r>
                <a:endParaRPr lang="en-US" altLang="zh-CN" sz="1400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5282" y="4490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3</a:t>
                </a:r>
                <a:endParaRPr lang="en-US" altLang="zh-CN" sz="1400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5282" y="5148"/>
                <a:ext cx="1094" cy="36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分区</a:t>
                </a:r>
                <a:r>
                  <a:rPr lang="en-US" altLang="zh-CN" sz="1400"/>
                  <a:t>4</a:t>
                </a:r>
                <a:endParaRPr lang="en-US" altLang="zh-CN" sz="1400"/>
              </a:p>
            </p:txBody>
          </p:sp>
          <p:cxnSp>
            <p:nvCxnSpPr>
              <p:cNvPr id="43" name="直接箭头连接符 42"/>
              <p:cNvCxnSpPr>
                <a:stCxn id="29" idx="3"/>
                <a:endCxn id="39" idx="1"/>
              </p:cNvCxnSpPr>
              <p:nvPr/>
            </p:nvCxnSpPr>
            <p:spPr>
              <a:xfrm>
                <a:off x="4140" y="3311"/>
                <a:ext cx="114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40" idx="1"/>
              </p:cNvCxnSpPr>
              <p:nvPr/>
            </p:nvCxnSpPr>
            <p:spPr>
              <a:xfrm>
                <a:off x="4149" y="3311"/>
                <a:ext cx="1133" cy="6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29" idx="3"/>
                <a:endCxn id="41" idx="1"/>
              </p:cNvCxnSpPr>
              <p:nvPr/>
            </p:nvCxnSpPr>
            <p:spPr>
              <a:xfrm>
                <a:off x="4140" y="3311"/>
                <a:ext cx="1142" cy="13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endCxn id="42" idx="1"/>
              </p:cNvCxnSpPr>
              <p:nvPr/>
            </p:nvCxnSpPr>
            <p:spPr>
              <a:xfrm>
                <a:off x="4149" y="3357"/>
                <a:ext cx="1133" cy="19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0" idx="3"/>
                <a:endCxn id="39" idx="1"/>
              </p:cNvCxnSpPr>
              <p:nvPr/>
            </p:nvCxnSpPr>
            <p:spPr>
              <a:xfrm flipV="1">
                <a:off x="4140" y="3312"/>
                <a:ext cx="1142" cy="6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endCxn id="40" idx="1"/>
              </p:cNvCxnSpPr>
              <p:nvPr/>
            </p:nvCxnSpPr>
            <p:spPr>
              <a:xfrm flipV="1">
                <a:off x="4179" y="3991"/>
                <a:ext cx="1103" cy="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30" idx="3"/>
              </p:cNvCxnSpPr>
              <p:nvPr/>
            </p:nvCxnSpPr>
            <p:spPr>
              <a:xfrm>
                <a:off x="4140" y="3991"/>
                <a:ext cx="1058" cy="6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endCxn id="42" idx="1"/>
              </p:cNvCxnSpPr>
              <p:nvPr/>
            </p:nvCxnSpPr>
            <p:spPr>
              <a:xfrm>
                <a:off x="4134" y="4026"/>
                <a:ext cx="1148" cy="13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31" idx="3"/>
              </p:cNvCxnSpPr>
              <p:nvPr/>
            </p:nvCxnSpPr>
            <p:spPr>
              <a:xfrm flipV="1">
                <a:off x="4140" y="3387"/>
                <a:ext cx="1164" cy="12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endCxn id="40" idx="1"/>
              </p:cNvCxnSpPr>
              <p:nvPr/>
            </p:nvCxnSpPr>
            <p:spPr>
              <a:xfrm flipV="1">
                <a:off x="4179" y="3991"/>
                <a:ext cx="1103" cy="6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31" idx="3"/>
              </p:cNvCxnSpPr>
              <p:nvPr/>
            </p:nvCxnSpPr>
            <p:spPr>
              <a:xfrm flipV="1">
                <a:off x="4140" y="4649"/>
                <a:ext cx="1088" cy="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4240" y="4634"/>
                <a:ext cx="973" cy="6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32" idx="3"/>
              </p:cNvCxnSpPr>
              <p:nvPr/>
            </p:nvCxnSpPr>
            <p:spPr>
              <a:xfrm flipV="1">
                <a:off x="4140" y="4619"/>
                <a:ext cx="1103" cy="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32" idx="3"/>
              </p:cNvCxnSpPr>
              <p:nvPr/>
            </p:nvCxnSpPr>
            <p:spPr>
              <a:xfrm>
                <a:off x="4140" y="5332"/>
                <a:ext cx="1088" cy="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endCxn id="39" idx="1"/>
              </p:cNvCxnSpPr>
              <p:nvPr/>
            </p:nvCxnSpPr>
            <p:spPr>
              <a:xfrm flipV="1">
                <a:off x="4149" y="3312"/>
                <a:ext cx="1133" cy="19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 flipV="1">
                <a:off x="4240" y="4026"/>
                <a:ext cx="1003" cy="1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5304" y="6412"/>
                <a:ext cx="2037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stage2</a:t>
                </a:r>
                <a:endParaRPr lang="en-US" altLang="zh-CN" sz="160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9849" y="7352"/>
                <a:ext cx="2615" cy="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job2</a:t>
                </a:r>
                <a:endParaRPr lang="en-US" altLang="zh-CN" sz="1600"/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551180" y="5321300"/>
            <a:ext cx="107626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Application</a:t>
            </a:r>
            <a:r>
              <a:rPr lang="zh-CN" altLang="en-US"/>
              <a:t>用户编写的应用程序  </a:t>
            </a:r>
            <a:r>
              <a:rPr lang="en-US" altLang="zh-CN"/>
              <a:t>	</a:t>
            </a:r>
            <a:r>
              <a:rPr lang="zh-CN" altLang="en-US"/>
              <a:t> </a:t>
            </a:r>
            <a:r>
              <a:rPr lang="en-US" altLang="zh-CN"/>
              <a:t>driver </a:t>
            </a:r>
            <a:r>
              <a:rPr lang="zh-CN" altLang="en-US"/>
              <a:t>运行程序的</a:t>
            </a:r>
            <a:r>
              <a:rPr lang="en-US" altLang="zh-CN"/>
              <a:t>main</a:t>
            </a:r>
            <a:r>
              <a:rPr lang="zh-CN" altLang="en-US"/>
              <a:t>函数创建</a:t>
            </a:r>
            <a:r>
              <a:rPr lang="en-US" altLang="zh-CN"/>
              <a:t>sparkcontext </a:t>
            </a:r>
            <a:endParaRPr lang="en-US" altLang="zh-CN"/>
          </a:p>
          <a:p>
            <a:r>
              <a:rPr lang="en-US" altLang="zh-CN"/>
              <a:t> job</a:t>
            </a:r>
            <a:r>
              <a:rPr lang="zh-CN" altLang="en-US"/>
              <a:t>由</a:t>
            </a:r>
            <a:r>
              <a:rPr lang="en-US" altLang="zh-CN"/>
              <a:t>action</a:t>
            </a:r>
            <a:r>
              <a:rPr lang="zh-CN" altLang="en-US"/>
              <a:t>行动操作划分  </a:t>
            </a:r>
            <a:r>
              <a:rPr lang="en-US" altLang="zh-CN"/>
              <a:t>		</a:t>
            </a:r>
            <a:r>
              <a:rPr lang="zh-CN" altLang="en-US"/>
              <a:t> </a:t>
            </a:r>
            <a:r>
              <a:rPr lang="en-US" altLang="zh-CN"/>
              <a:t>stage </a:t>
            </a:r>
            <a:r>
              <a:rPr lang="zh-CN" altLang="en-US"/>
              <a:t>由</a:t>
            </a:r>
            <a:r>
              <a:rPr lang="en-US" altLang="zh-CN"/>
              <a:t>RDD</a:t>
            </a:r>
            <a:r>
              <a:rPr lang="zh-CN" altLang="en-US"/>
              <a:t>依赖关系划分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7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6 w 109"/>
                <a:gd name="T1" fmla="*/ 989411448 h 104"/>
                <a:gd name="T2" fmla="*/ 2147483646 w 109"/>
                <a:gd name="T3" fmla="*/ 2147483646 h 104"/>
                <a:gd name="T4" fmla="*/ 2147483646 w 109"/>
                <a:gd name="T5" fmla="*/ 2147483646 h 104"/>
                <a:gd name="T6" fmla="*/ 2147483646 w 109"/>
                <a:gd name="T7" fmla="*/ 2147483646 h 104"/>
                <a:gd name="T8" fmla="*/ 2147483646 w 109"/>
                <a:gd name="T9" fmla="*/ 2147483646 h 104"/>
                <a:gd name="T10" fmla="*/ 2147483646 w 109"/>
                <a:gd name="T11" fmla="*/ 2147483646 h 104"/>
                <a:gd name="T12" fmla="*/ 2147483646 w 109"/>
                <a:gd name="T13" fmla="*/ 2147483646 h 104"/>
                <a:gd name="T14" fmla="*/ 2147483646 w 109"/>
                <a:gd name="T15" fmla="*/ 2147483646 h 104"/>
                <a:gd name="T16" fmla="*/ 2147483646 w 109"/>
                <a:gd name="T17" fmla="*/ 2147483646 h 104"/>
                <a:gd name="T18" fmla="*/ 2147483646 w 109"/>
                <a:gd name="T19" fmla="*/ 0 h 104"/>
                <a:gd name="T20" fmla="*/ 2147483646 w 109"/>
                <a:gd name="T21" fmla="*/ 2147483646 h 104"/>
                <a:gd name="T22" fmla="*/ 2147483646 w 109"/>
                <a:gd name="T23" fmla="*/ 2147483646 h 104"/>
                <a:gd name="T24" fmla="*/ 2147483646 w 109"/>
                <a:gd name="T25" fmla="*/ 2147483646 h 104"/>
                <a:gd name="T26" fmla="*/ 2147483646 w 109"/>
                <a:gd name="T27" fmla="*/ 2147483646 h 104"/>
                <a:gd name="T28" fmla="*/ 2147483646 w 109"/>
                <a:gd name="T29" fmla="*/ 2147483646 h 104"/>
                <a:gd name="T30" fmla="*/ 2147483646 w 109"/>
                <a:gd name="T31" fmla="*/ 2147483646 h 104"/>
                <a:gd name="T32" fmla="*/ 2147483646 w 109"/>
                <a:gd name="T33" fmla="*/ 2147483646 h 104"/>
                <a:gd name="T34" fmla="*/ 2147483646 w 109"/>
                <a:gd name="T35" fmla="*/ 2147483646 h 104"/>
                <a:gd name="T36" fmla="*/ 2147483646 w 109"/>
                <a:gd name="T37" fmla="*/ 2147483646 h 104"/>
                <a:gd name="T38" fmla="*/ 2147483646 w 109"/>
                <a:gd name="T39" fmla="*/ 2147483646 h 104"/>
                <a:gd name="T40" fmla="*/ 2147483646 w 109"/>
                <a:gd name="T41" fmla="*/ 2147483646 h 104"/>
                <a:gd name="T42" fmla="*/ 2147483646 w 109"/>
                <a:gd name="T43" fmla="*/ 2147483646 h 104"/>
                <a:gd name="T44" fmla="*/ 2147483646 w 109"/>
                <a:gd name="T45" fmla="*/ 2147483646 h 104"/>
                <a:gd name="T46" fmla="*/ 2147483646 w 109"/>
                <a:gd name="T47" fmla="*/ 2147483646 h 104"/>
                <a:gd name="T48" fmla="*/ 2147483646 w 109"/>
                <a:gd name="T49" fmla="*/ 2147483646 h 104"/>
                <a:gd name="T50" fmla="*/ 2147483646 w 109"/>
                <a:gd name="T51" fmla="*/ 2147483646 h 104"/>
                <a:gd name="T52" fmla="*/ 2147483646 w 109"/>
                <a:gd name="T53" fmla="*/ 2147483646 h 104"/>
                <a:gd name="T54" fmla="*/ 2147483646 w 109"/>
                <a:gd name="T55" fmla="*/ 2147483646 h 104"/>
                <a:gd name="T56" fmla="*/ 2147483646 w 109"/>
                <a:gd name="T57" fmla="*/ 2147483646 h 104"/>
                <a:gd name="T58" fmla="*/ 2147483646 w 109"/>
                <a:gd name="T59" fmla="*/ 2147483646 h 104"/>
                <a:gd name="T60" fmla="*/ 2147483646 w 109"/>
                <a:gd name="T61" fmla="*/ 2147483646 h 104"/>
                <a:gd name="T62" fmla="*/ 2147483646 w 109"/>
                <a:gd name="T63" fmla="*/ 2147483646 h 104"/>
                <a:gd name="T64" fmla="*/ 2147483646 w 109"/>
                <a:gd name="T65" fmla="*/ 2147483646 h 104"/>
                <a:gd name="T66" fmla="*/ 2147483646 w 109"/>
                <a:gd name="T67" fmla="*/ 2147483646 h 104"/>
                <a:gd name="T68" fmla="*/ 2147483646 w 109"/>
                <a:gd name="T69" fmla="*/ 2147483646 h 104"/>
                <a:gd name="T70" fmla="*/ 2147483646 w 109"/>
                <a:gd name="T71" fmla="*/ 593652837 h 104"/>
                <a:gd name="T72" fmla="*/ 2147483646 w 109"/>
                <a:gd name="T73" fmla="*/ 1583064285 h 104"/>
                <a:gd name="T74" fmla="*/ 2147483646 w 109"/>
                <a:gd name="T75" fmla="*/ 593652837 h 104"/>
                <a:gd name="T76" fmla="*/ 2147483646 w 109"/>
                <a:gd name="T77" fmla="*/ 593652837 h 104"/>
                <a:gd name="T78" fmla="*/ 2147483646 w 109"/>
                <a:gd name="T79" fmla="*/ 1583064285 h 104"/>
                <a:gd name="T80" fmla="*/ 2147483646 w 109"/>
                <a:gd name="T81" fmla="*/ 1682006424 h 104"/>
                <a:gd name="T82" fmla="*/ 2147483646 w 109"/>
                <a:gd name="T83" fmla="*/ 791527169 h 104"/>
                <a:gd name="T84" fmla="*/ 2147483646 w 109"/>
                <a:gd name="T85" fmla="*/ 2077774982 h 104"/>
                <a:gd name="T86" fmla="*/ 2147483646 w 109"/>
                <a:gd name="T87" fmla="*/ 1682006424 h 104"/>
                <a:gd name="T88" fmla="*/ 2147483646 w 109"/>
                <a:gd name="T89" fmla="*/ 989411448 h 104"/>
                <a:gd name="T90" fmla="*/ 2147483646 w 109"/>
                <a:gd name="T91" fmla="*/ 1978832843 h 104"/>
                <a:gd name="T92" fmla="*/ 2147483646 w 109"/>
                <a:gd name="T93" fmla="*/ 1385180006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5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6 w 67"/>
                <a:gd name="T1" fmla="*/ 454665477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676408064 w 67"/>
                <a:gd name="T17" fmla="*/ 2147483646 h 106"/>
                <a:gd name="T18" fmla="*/ 541123765 w 67"/>
                <a:gd name="T19" fmla="*/ 2147483646 h 106"/>
                <a:gd name="T20" fmla="*/ 541123765 w 67"/>
                <a:gd name="T21" fmla="*/ 2147483646 h 106"/>
                <a:gd name="T22" fmla="*/ 541123765 w 67"/>
                <a:gd name="T23" fmla="*/ 2147483646 h 106"/>
                <a:gd name="T24" fmla="*/ 541123765 w 67"/>
                <a:gd name="T25" fmla="*/ 2147483646 h 106"/>
                <a:gd name="T26" fmla="*/ 676408064 w 67"/>
                <a:gd name="T27" fmla="*/ 2147483646 h 106"/>
                <a:gd name="T28" fmla="*/ 721500592 w 67"/>
                <a:gd name="T29" fmla="*/ 2147483646 h 106"/>
                <a:gd name="T30" fmla="*/ 0 w 67"/>
                <a:gd name="T31" fmla="*/ 1545858577 h 106"/>
                <a:gd name="T32" fmla="*/ 1488093712 w 67"/>
                <a:gd name="T33" fmla="*/ 0 h 106"/>
                <a:gd name="T34" fmla="*/ 1262624357 w 67"/>
                <a:gd name="T35" fmla="*/ 1864122389 h 106"/>
                <a:gd name="T36" fmla="*/ 1352816128 w 67"/>
                <a:gd name="T37" fmla="*/ 1773187945 h 106"/>
                <a:gd name="T38" fmla="*/ 1488093712 w 67"/>
                <a:gd name="T39" fmla="*/ 1864122389 h 106"/>
                <a:gd name="T40" fmla="*/ 1623378011 w 67"/>
                <a:gd name="T41" fmla="*/ 1773187945 h 106"/>
                <a:gd name="T42" fmla="*/ 1758662310 w 67"/>
                <a:gd name="T43" fmla="*/ 1864122389 h 106"/>
                <a:gd name="T44" fmla="*/ 1939032422 w 67"/>
                <a:gd name="T45" fmla="*/ 1727720723 h 106"/>
                <a:gd name="T46" fmla="*/ 1758662310 w 67"/>
                <a:gd name="T47" fmla="*/ 2147483646 h 106"/>
                <a:gd name="T48" fmla="*/ 1984131665 w 67"/>
                <a:gd name="T49" fmla="*/ 2147483646 h 106"/>
                <a:gd name="T50" fmla="*/ 1984131665 w 67"/>
                <a:gd name="T51" fmla="*/ 2147483646 h 106"/>
                <a:gd name="T52" fmla="*/ 2147483646 w 67"/>
                <a:gd name="T53" fmla="*/ 2136918978 h 106"/>
                <a:gd name="T54" fmla="*/ 2147483646 w 67"/>
                <a:gd name="T55" fmla="*/ 681994845 h 106"/>
                <a:gd name="T56" fmla="*/ 676408064 w 67"/>
                <a:gd name="T57" fmla="*/ 681994845 h 106"/>
                <a:gd name="T58" fmla="*/ 496031237 w 67"/>
                <a:gd name="T59" fmla="*/ 2147483646 h 106"/>
                <a:gd name="T60" fmla="*/ 1037155003 w 67"/>
                <a:gd name="T61" fmla="*/ 2147483646 h 106"/>
                <a:gd name="T62" fmla="*/ 1037155003 w 67"/>
                <a:gd name="T63" fmla="*/ 2147483646 h 106"/>
                <a:gd name="T64" fmla="*/ 1307723601 w 67"/>
                <a:gd name="T65" fmla="*/ 2147483646 h 106"/>
                <a:gd name="T66" fmla="*/ 1127346774 w 67"/>
                <a:gd name="T67" fmla="*/ 1727720723 h 106"/>
                <a:gd name="T68" fmla="*/ 1803754838 w 67"/>
                <a:gd name="T69" fmla="*/ 1955056833 h 106"/>
                <a:gd name="T70" fmla="*/ 1623378011 w 67"/>
                <a:gd name="T71" fmla="*/ 1909589611 h 106"/>
                <a:gd name="T72" fmla="*/ 1352816128 w 67"/>
                <a:gd name="T73" fmla="*/ 1909589611 h 106"/>
                <a:gd name="T74" fmla="*/ 1217531830 w 67"/>
                <a:gd name="T75" fmla="*/ 1909589611 h 106"/>
                <a:gd name="T76" fmla="*/ 1443001184 w 67"/>
                <a:gd name="T77" fmla="*/ 2147483646 h 106"/>
                <a:gd name="T78" fmla="*/ 1443001184 w 67"/>
                <a:gd name="T79" fmla="*/ 2147483646 h 106"/>
                <a:gd name="T80" fmla="*/ 1578285483 w 67"/>
                <a:gd name="T81" fmla="*/ 2147483646 h 106"/>
                <a:gd name="T82" fmla="*/ 1578285483 w 67"/>
                <a:gd name="T83" fmla="*/ 2147483646 h 106"/>
                <a:gd name="T84" fmla="*/ 1939032422 w 67"/>
                <a:gd name="T85" fmla="*/ 2147483646 h 106"/>
                <a:gd name="T86" fmla="*/ 1533192955 w 67"/>
                <a:gd name="T87" fmla="*/ 2147483646 h 106"/>
                <a:gd name="T88" fmla="*/ 1939032422 w 67"/>
                <a:gd name="T89" fmla="*/ 2147483646 h 106"/>
                <a:gd name="T90" fmla="*/ 766593120 w 67"/>
                <a:gd name="T91" fmla="*/ 2147483646 h 106"/>
                <a:gd name="T92" fmla="*/ 766593120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766593120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2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754775458 w 104"/>
                <a:gd name="T1" fmla="*/ 1577585607 h 80"/>
                <a:gd name="T2" fmla="*/ 467242807 w 104"/>
                <a:gd name="T3" fmla="*/ 2147483646 h 80"/>
                <a:gd name="T4" fmla="*/ 1186071437 w 104"/>
                <a:gd name="T5" fmla="*/ 2147483646 h 80"/>
                <a:gd name="T6" fmla="*/ 1833024399 w 104"/>
                <a:gd name="T7" fmla="*/ 2147483646 h 80"/>
                <a:gd name="T8" fmla="*/ 2147483646 w 104"/>
                <a:gd name="T9" fmla="*/ 2147483646 h 80"/>
                <a:gd name="T10" fmla="*/ 2147483646 w 104"/>
                <a:gd name="T11" fmla="*/ 2147483646 h 80"/>
                <a:gd name="T12" fmla="*/ 2147483646 w 104"/>
                <a:gd name="T13" fmla="*/ 1577585607 h 80"/>
                <a:gd name="T14" fmla="*/ 2147483646 w 104"/>
                <a:gd name="T15" fmla="*/ 1577585607 h 80"/>
                <a:gd name="T16" fmla="*/ 2147483646 w 104"/>
                <a:gd name="T17" fmla="*/ 1003914847 h 80"/>
                <a:gd name="T18" fmla="*/ 2147483646 w 104"/>
                <a:gd name="T19" fmla="*/ 896355322 h 80"/>
                <a:gd name="T20" fmla="*/ 2147483646 w 104"/>
                <a:gd name="T21" fmla="*/ 1219039885 h 80"/>
                <a:gd name="T22" fmla="*/ 2147483646 w 104"/>
                <a:gd name="T23" fmla="*/ 1828565816 h 80"/>
                <a:gd name="T24" fmla="*/ 2147483646 w 104"/>
                <a:gd name="T25" fmla="*/ 1828565816 h 80"/>
                <a:gd name="T26" fmla="*/ 2147483646 w 104"/>
                <a:gd name="T27" fmla="*/ 1219039885 h 80"/>
                <a:gd name="T28" fmla="*/ 2147483646 w 104"/>
                <a:gd name="T29" fmla="*/ 824644981 h 80"/>
                <a:gd name="T30" fmla="*/ 2147483646 w 104"/>
                <a:gd name="T31" fmla="*/ 788789810 h 80"/>
                <a:gd name="T32" fmla="*/ 2147483646 w 104"/>
                <a:gd name="T33" fmla="*/ 537815589 h 80"/>
                <a:gd name="T34" fmla="*/ 1868965231 w 104"/>
                <a:gd name="T35" fmla="*/ 0 h 80"/>
                <a:gd name="T36" fmla="*/ 0 w 104"/>
                <a:gd name="T37" fmla="*/ 537815589 h 80"/>
                <a:gd name="T38" fmla="*/ 0 w 104"/>
                <a:gd name="T39" fmla="*/ 788789810 h 80"/>
                <a:gd name="T40" fmla="*/ 682893794 w 104"/>
                <a:gd name="T41" fmla="*/ 1003914847 h 80"/>
                <a:gd name="T42" fmla="*/ 682893794 w 104"/>
                <a:gd name="T43" fmla="*/ 1577585607 h 80"/>
                <a:gd name="T44" fmla="*/ 754775458 w 104"/>
                <a:gd name="T45" fmla="*/ 1577585607 h 80"/>
                <a:gd name="T46" fmla="*/ 2147483646 w 104"/>
                <a:gd name="T47" fmla="*/ 1577585607 h 80"/>
                <a:gd name="T48" fmla="*/ 2147483646 w 104"/>
                <a:gd name="T49" fmla="*/ 1721000303 h 80"/>
                <a:gd name="T50" fmla="*/ 2147483646 w 104"/>
                <a:gd name="T51" fmla="*/ 2147483646 h 80"/>
                <a:gd name="T52" fmla="*/ 1833024399 w 104"/>
                <a:gd name="T53" fmla="*/ 2147483646 h 80"/>
                <a:gd name="T54" fmla="*/ 1329840760 w 104"/>
                <a:gd name="T55" fmla="*/ 2147483646 h 80"/>
                <a:gd name="T56" fmla="*/ 1114189773 w 104"/>
                <a:gd name="T57" fmla="*/ 1721000303 h 80"/>
                <a:gd name="T58" fmla="*/ 1114189773 w 104"/>
                <a:gd name="T59" fmla="*/ 1577585607 h 80"/>
                <a:gd name="T60" fmla="*/ 2147483646 w 104"/>
                <a:gd name="T61" fmla="*/ 157758560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49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6 h 93"/>
                <a:gd name="T2" fmla="*/ 2147483646 w 77"/>
                <a:gd name="T3" fmla="*/ 1571211392 h 93"/>
                <a:gd name="T4" fmla="*/ 2147483646 w 77"/>
                <a:gd name="T5" fmla="*/ 2042568605 h 93"/>
                <a:gd name="T6" fmla="*/ 2147483646 w 77"/>
                <a:gd name="T7" fmla="*/ 2121134049 h 93"/>
                <a:gd name="T8" fmla="*/ 2147483646 w 77"/>
                <a:gd name="T9" fmla="*/ 2121134049 h 93"/>
                <a:gd name="T10" fmla="*/ 2147483646 w 77"/>
                <a:gd name="T11" fmla="*/ 2121134049 h 93"/>
                <a:gd name="T12" fmla="*/ 2147483646 w 77"/>
                <a:gd name="T13" fmla="*/ 2147483646 h 93"/>
                <a:gd name="T14" fmla="*/ 2147483646 w 77"/>
                <a:gd name="T15" fmla="*/ 2147483646 h 93"/>
                <a:gd name="T16" fmla="*/ 2147483646 w 77"/>
                <a:gd name="T17" fmla="*/ 2147483646 h 93"/>
                <a:gd name="T18" fmla="*/ 2147483646 w 77"/>
                <a:gd name="T19" fmla="*/ 2147483646 h 93"/>
                <a:gd name="T20" fmla="*/ 2147483646 w 77"/>
                <a:gd name="T21" fmla="*/ 2147483646 h 93"/>
                <a:gd name="T22" fmla="*/ 2147483646 w 77"/>
                <a:gd name="T23" fmla="*/ 2147483646 h 93"/>
                <a:gd name="T24" fmla="*/ 2147483646 w 77"/>
                <a:gd name="T25" fmla="*/ 2147483646 h 93"/>
                <a:gd name="T26" fmla="*/ 2147483646 w 77"/>
                <a:gd name="T27" fmla="*/ 2147483646 h 93"/>
                <a:gd name="T28" fmla="*/ 2147483646 w 77"/>
                <a:gd name="T29" fmla="*/ 2147483646 h 93"/>
                <a:gd name="T30" fmla="*/ 2147483646 w 77"/>
                <a:gd name="T31" fmla="*/ 2147483646 h 93"/>
                <a:gd name="T32" fmla="*/ 2147483646 w 77"/>
                <a:gd name="T33" fmla="*/ 2147483646 h 93"/>
                <a:gd name="T34" fmla="*/ 2147483646 w 77"/>
                <a:gd name="T35" fmla="*/ 2147483646 h 93"/>
                <a:gd name="T36" fmla="*/ 2147483646 w 77"/>
                <a:gd name="T37" fmla="*/ 2147483646 h 93"/>
                <a:gd name="T38" fmla="*/ 2147483646 w 77"/>
                <a:gd name="T39" fmla="*/ 2147483646 h 93"/>
                <a:gd name="T40" fmla="*/ 2147483646 w 77"/>
                <a:gd name="T41" fmla="*/ 2147483646 h 93"/>
                <a:gd name="T42" fmla="*/ 2147483646 w 77"/>
                <a:gd name="T43" fmla="*/ 2147483646 h 93"/>
                <a:gd name="T44" fmla="*/ 2147483646 w 77"/>
                <a:gd name="T45" fmla="*/ 2147483646 h 93"/>
                <a:gd name="T46" fmla="*/ 2147483646 w 77"/>
                <a:gd name="T47" fmla="*/ 2147483646 h 93"/>
                <a:gd name="T48" fmla="*/ 2147483646 w 77"/>
                <a:gd name="T49" fmla="*/ 2147483646 h 93"/>
                <a:gd name="T50" fmla="*/ 2147483646 w 77"/>
                <a:gd name="T51" fmla="*/ 2147483646 h 93"/>
                <a:gd name="T52" fmla="*/ 2147483646 w 77"/>
                <a:gd name="T53" fmla="*/ 2147483646 h 93"/>
                <a:gd name="T54" fmla="*/ 2147483646 w 77"/>
                <a:gd name="T55" fmla="*/ 2147483646 h 93"/>
                <a:gd name="T56" fmla="*/ 2147483646 w 77"/>
                <a:gd name="T57" fmla="*/ 2147483646 h 93"/>
                <a:gd name="T58" fmla="*/ 549018059 w 77"/>
                <a:gd name="T59" fmla="*/ 2147483646 h 93"/>
                <a:gd name="T60" fmla="*/ 2147483646 w 77"/>
                <a:gd name="T61" fmla="*/ 2147483646 h 93"/>
                <a:gd name="T62" fmla="*/ 1490185549 w 77"/>
                <a:gd name="T63" fmla="*/ 2147483646 h 93"/>
                <a:gd name="T64" fmla="*/ 235289658 w 77"/>
                <a:gd name="T65" fmla="*/ 2147483646 h 93"/>
                <a:gd name="T66" fmla="*/ 2147483646 w 77"/>
                <a:gd name="T67" fmla="*/ 2147483646 h 93"/>
                <a:gd name="T68" fmla="*/ 2147483646 w 77"/>
                <a:gd name="T69" fmla="*/ 2147483646 h 93"/>
                <a:gd name="T70" fmla="*/ 2147483646 w 77"/>
                <a:gd name="T71" fmla="*/ 2147483646 h 93"/>
                <a:gd name="T72" fmla="*/ 2147483646 w 77"/>
                <a:gd name="T73" fmla="*/ 0 h 93"/>
                <a:gd name="T74" fmla="*/ 2147483646 w 77"/>
                <a:gd name="T75" fmla="*/ 2147483646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289175" y="4491038"/>
            <a:ext cx="3168650" cy="1414125"/>
            <a:chOff x="1896905" y="629070"/>
            <a:chExt cx="3168549" cy="1413227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97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3417" y="1027279"/>
              <a:ext cx="2381174" cy="1015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that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4730750" y="3973513"/>
            <a:ext cx="3168650" cy="1942465"/>
            <a:chOff x="1820705" y="667170"/>
            <a:chExt cx="3168549" cy="1942666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4000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58804" y="1132355"/>
              <a:ext cx="2324026" cy="14774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have 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lost.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 bwMode="auto">
          <a:xfrm>
            <a:off x="7162800" y="3328988"/>
            <a:ext cx="3168650" cy="2654012"/>
            <a:chOff x="1896905" y="667170"/>
            <a:chExt cx="3168549" cy="2654538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40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151453"/>
              <a:ext cx="2312914" cy="21702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9623425" y="2787650"/>
            <a:ext cx="3168650" cy="2941995"/>
            <a:chOff x="1896905" y="667170"/>
            <a:chExt cx="3168549" cy="2942369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400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1668" y="1208577"/>
              <a:ext cx="2512932" cy="24009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otherwise you will never know. searching. 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34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905368453 w 98"/>
                <a:gd name="T1" fmla="*/ 1595177230 h 99"/>
                <a:gd name="T2" fmla="*/ 842202039 w 98"/>
                <a:gd name="T3" fmla="*/ 1469243874 h 99"/>
                <a:gd name="T4" fmla="*/ 779040212 w 98"/>
                <a:gd name="T5" fmla="*/ 1553197918 h 99"/>
                <a:gd name="T6" fmla="*/ 736926210 w 98"/>
                <a:gd name="T7" fmla="*/ 1595177230 h 99"/>
                <a:gd name="T8" fmla="*/ 673764384 w 98"/>
                <a:gd name="T9" fmla="*/ 1574189865 h 99"/>
                <a:gd name="T10" fmla="*/ 42109414 w 98"/>
                <a:gd name="T11" fmla="*/ 944513919 h 99"/>
                <a:gd name="T12" fmla="*/ 147385242 w 98"/>
                <a:gd name="T13" fmla="*/ 209891982 h 99"/>
                <a:gd name="T14" fmla="*/ 842202039 w 98"/>
                <a:gd name="T15" fmla="*/ 545717320 h 99"/>
                <a:gd name="T16" fmla="*/ 1494909422 w 98"/>
                <a:gd name="T17" fmla="*/ 0 h 99"/>
                <a:gd name="T18" fmla="*/ 1010644282 w 98"/>
                <a:gd name="T19" fmla="*/ 1658143908 h 99"/>
                <a:gd name="T20" fmla="*/ 736926210 w 98"/>
                <a:gd name="T21" fmla="*/ 2077927872 h 99"/>
                <a:gd name="T22" fmla="*/ 610597969 w 98"/>
                <a:gd name="T23" fmla="*/ 1993969247 h 99"/>
                <a:gd name="T24" fmla="*/ 905368453 w 98"/>
                <a:gd name="T25" fmla="*/ 1595177230 h 99"/>
                <a:gd name="T26" fmla="*/ 989587281 w 98"/>
                <a:gd name="T27" fmla="*/ 1196380632 h 99"/>
                <a:gd name="T28" fmla="*/ 1052753695 w 98"/>
                <a:gd name="T29" fmla="*/ 1322318570 h 99"/>
                <a:gd name="T30" fmla="*/ 1368581181 w 98"/>
                <a:gd name="T31" fmla="*/ 377804651 h 99"/>
                <a:gd name="T32" fmla="*/ 989587281 w 98"/>
                <a:gd name="T33" fmla="*/ 671655258 h 99"/>
                <a:gd name="T34" fmla="*/ 968534868 w 98"/>
                <a:gd name="T35" fmla="*/ 713629990 h 99"/>
                <a:gd name="T36" fmla="*/ 989587281 w 98"/>
                <a:gd name="T37" fmla="*/ 1196380632 h 99"/>
                <a:gd name="T38" fmla="*/ 589540968 w 98"/>
                <a:gd name="T39" fmla="*/ 1322318570 h 99"/>
                <a:gd name="T40" fmla="*/ 336879898 w 98"/>
                <a:gd name="T41" fmla="*/ 503738008 h 99"/>
                <a:gd name="T42" fmla="*/ 336879898 w 98"/>
                <a:gd name="T43" fmla="*/ 503738008 h 99"/>
                <a:gd name="T44" fmla="*/ 694816797 w 98"/>
                <a:gd name="T45" fmla="*/ 1280339257 h 99"/>
                <a:gd name="T46" fmla="*/ 273718072 w 98"/>
                <a:gd name="T47" fmla="*/ 440771330 h 99"/>
                <a:gd name="T48" fmla="*/ 210551657 w 98"/>
                <a:gd name="T49" fmla="*/ 923521972 h 99"/>
                <a:gd name="T50" fmla="*/ 589540968 w 98"/>
                <a:gd name="T51" fmla="*/ 1322318570 h 99"/>
                <a:gd name="T52" fmla="*/ 1158029524 w 98"/>
                <a:gd name="T53" fmla="*/ 1343305936 h 99"/>
                <a:gd name="T54" fmla="*/ 1431747595 w 98"/>
                <a:gd name="T55" fmla="*/ 377804651 h 99"/>
                <a:gd name="T56" fmla="*/ 1158029524 w 98"/>
                <a:gd name="T57" fmla="*/ 134330593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0"/>
            <a:ext cx="1930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MAIN IDEA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74650" y="1177925"/>
            <a:ext cx="7248525" cy="1322388"/>
            <a:chOff x="374813" y="940642"/>
            <a:chExt cx="7248135" cy="1323439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0226" y="940642"/>
              <a:ext cx="7022722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LOST.</a:t>
              </a:r>
              <a:endPara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4360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14338" y="1701800"/>
            <a:ext cx="3752850" cy="2473325"/>
            <a:chOff x="361950" y="2147192"/>
            <a:chExt cx="3752851" cy="2472724"/>
          </a:xfrm>
        </p:grpSpPr>
        <p:pic>
          <p:nvPicPr>
            <p:cNvPr id="14358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1" y="2147193"/>
              <a:ext cx="3752850" cy="247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61950" y="2147192"/>
              <a:ext cx="3752851" cy="2472724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1163" y="4256088"/>
            <a:ext cx="8313737" cy="2014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14338" y="927100"/>
            <a:ext cx="8310562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7869238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0850" y="1770063"/>
            <a:ext cx="31686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Add Your Title Here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256088" y="2298700"/>
            <a:ext cx="4468812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en-US" altLang="zh-CN" sz="2000" dirty="0">
                <a:solidFill>
                  <a:srgbClr val="044875"/>
                </a:solidFill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 Remember that happiness is a way of travel, not a destination. Sometimes you need to look back.</a:t>
            </a:r>
            <a:endParaRPr lang="en-US" altLang="zh-CN" sz="2000" dirty="0">
              <a:solidFill>
                <a:srgbClr val="044875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19100" y="4495800"/>
            <a:ext cx="830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19100" y="5340350"/>
            <a:ext cx="83058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047" name="组合 1046"/>
          <p:cNvGrpSpPr/>
          <p:nvPr/>
        </p:nvGrpSpPr>
        <p:grpSpPr bwMode="auto">
          <a:xfrm>
            <a:off x="9239250" y="927100"/>
            <a:ext cx="2640013" cy="543560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/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4354" name="图片 10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4" r="10376"/>
            <a:stretch>
              <a:fillRect/>
            </a:stretch>
          </p:blipFill>
          <p:spPr bwMode="auto">
            <a:xfrm>
              <a:off x="9077666" y="1657350"/>
              <a:ext cx="2038350" cy="370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9064212" y="1658000"/>
              <a:ext cx="2052559" cy="3707030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14" grpId="0" animBg="1"/>
      <p:bldP spid="17" grpId="0" animBg="1"/>
      <p:bldP spid="19" grpId="0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研究结果及应用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80085" y="1250315"/>
            <a:ext cx="11275060" cy="5215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是一个用来实现快速而通用的集群计算平台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Spark起源于2009年加利福利亚大学伯克利分校的一个研究项目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与Hadoop相比，Spark可以让你的程序在内存中运行时速度提升100倍，或者在磁盘上运行时速度提升10倍。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适用于各种各样原先需要多种不同的分布式平台的场景，包括批处理、迭代算法、交互式查询、流处理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提供基于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Python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Java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Scala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简单易用的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API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进行交互式编程 ，spark自带的一个快速原型开发的工具，打开即用。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    Spark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提供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pyspark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spark-shell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  <a:sym typeface="+mn-ea"/>
            </a:endParaRPr>
          </a:p>
          <a:p>
            <a:pPr marL="0" indent="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值运行模式 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本地模式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Local （用于测试、开发）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、集群模式分为Stand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lone （独立集群模式）、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Hadoop YARN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、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Apache Mesos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Spark读取数据源有本地文件、HDFS 、Amazon S3、Hive、Hbase、Cassandra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07988" y="974725"/>
            <a:ext cx="5221287" cy="3260725"/>
            <a:chOff x="407748" y="974696"/>
            <a:chExt cx="5221358" cy="3260521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" r="4359"/>
            <a:stretch>
              <a:fillRect/>
            </a:stretch>
          </p:blipFill>
          <p:spPr>
            <a:xfrm>
              <a:off x="407748" y="974696"/>
              <a:ext cx="5221358" cy="326052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1" name="圆角矩形 60"/>
            <p:cNvSpPr/>
            <p:nvPr/>
          </p:nvSpPr>
          <p:spPr>
            <a:xfrm>
              <a:off x="423623" y="974696"/>
              <a:ext cx="5205483" cy="3260521"/>
            </a:xfrm>
            <a:prstGeom prst="roundRect">
              <a:avLst>
                <a:gd name="adj" fmla="val 6782"/>
              </a:avLst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423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4488" y="4341813"/>
            <a:ext cx="5348287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r>
              <a:rPr lang="en-US" altLang="zh-CN" sz="2400" dirty="0">
                <a:solidFill>
                  <a:srgbClr val="044875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TRAVEL.</a:t>
            </a:r>
            <a:endParaRPr lang="en-US" altLang="zh-CN" sz="2400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904038" y="992188"/>
            <a:ext cx="1081087" cy="1081087"/>
            <a:chOff x="6903720" y="991463"/>
            <a:chExt cx="1082040" cy="1082040"/>
          </a:xfrm>
        </p:grpSpPr>
        <p:sp>
          <p:nvSpPr>
            <p:cNvPr id="16421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532084097 w 99"/>
                <a:gd name="T1" fmla="*/ 1700311104 h 65"/>
                <a:gd name="T2" fmla="*/ 1566686324 w 99"/>
                <a:gd name="T3" fmla="*/ 1905522278 h 65"/>
                <a:gd name="T4" fmla="*/ 2147483646 w 99"/>
                <a:gd name="T5" fmla="*/ 1670997542 h 65"/>
                <a:gd name="T6" fmla="*/ 2147483646 w 99"/>
                <a:gd name="T7" fmla="*/ 674260646 h 65"/>
                <a:gd name="T8" fmla="*/ 1566686324 w 99"/>
                <a:gd name="T9" fmla="*/ 820839283 h 65"/>
                <a:gd name="T10" fmla="*/ 532084097 w 99"/>
                <a:gd name="T11" fmla="*/ 674260646 h 65"/>
                <a:gd name="T12" fmla="*/ 532084097 w 99"/>
                <a:gd name="T13" fmla="*/ 1700311104 h 65"/>
                <a:gd name="T14" fmla="*/ 2147483646 w 99"/>
                <a:gd name="T15" fmla="*/ 234524736 h 65"/>
                <a:gd name="T16" fmla="*/ 2147483646 w 99"/>
                <a:gd name="T17" fmla="*/ 498368448 h 65"/>
                <a:gd name="T18" fmla="*/ 1566686324 w 99"/>
                <a:gd name="T19" fmla="*/ 703579622 h 65"/>
                <a:gd name="T20" fmla="*/ 206918271 w 99"/>
                <a:gd name="T21" fmla="*/ 498368448 h 65"/>
                <a:gd name="T22" fmla="*/ 206918271 w 99"/>
                <a:gd name="T23" fmla="*/ 996736896 h 65"/>
                <a:gd name="T24" fmla="*/ 266039330 w 99"/>
                <a:gd name="T25" fmla="*/ 1084682995 h 65"/>
                <a:gd name="T26" fmla="*/ 147802648 w 99"/>
                <a:gd name="T27" fmla="*/ 1201942656 h 65"/>
                <a:gd name="T28" fmla="*/ 59121059 w 99"/>
                <a:gd name="T29" fmla="*/ 1084682995 h 65"/>
                <a:gd name="T30" fmla="*/ 118242119 w 99"/>
                <a:gd name="T31" fmla="*/ 996736896 h 65"/>
                <a:gd name="T32" fmla="*/ 118242119 w 99"/>
                <a:gd name="T33" fmla="*/ 234524736 h 65"/>
                <a:gd name="T34" fmla="*/ 1566686324 w 99"/>
                <a:gd name="T35" fmla="*/ 0 h 65"/>
                <a:gd name="T36" fmla="*/ 2147483646 w 99"/>
                <a:gd name="T37" fmla="*/ 234524736 h 65"/>
                <a:gd name="T38" fmla="*/ 236478800 w 99"/>
                <a:gd name="T39" fmla="*/ 1231261632 h 65"/>
                <a:gd name="T40" fmla="*/ 88681589 w 99"/>
                <a:gd name="T41" fmla="*/ 1231261632 h 65"/>
                <a:gd name="T42" fmla="*/ 0 w 99"/>
                <a:gd name="T43" fmla="*/ 1700311104 h 65"/>
                <a:gd name="T44" fmla="*/ 59121059 w 99"/>
                <a:gd name="T45" fmla="*/ 1700311104 h 65"/>
                <a:gd name="T46" fmla="*/ 88681589 w 99"/>
                <a:gd name="T47" fmla="*/ 1641678566 h 65"/>
                <a:gd name="T48" fmla="*/ 88681589 w 99"/>
                <a:gd name="T49" fmla="*/ 1700311104 h 65"/>
                <a:gd name="T50" fmla="*/ 177363178 w 99"/>
                <a:gd name="T51" fmla="*/ 1729630080 h 65"/>
                <a:gd name="T52" fmla="*/ 206918271 w 99"/>
                <a:gd name="T53" fmla="*/ 1670997542 h 65"/>
                <a:gd name="T54" fmla="*/ 206918271 w 99"/>
                <a:gd name="T55" fmla="*/ 1729630080 h 65"/>
                <a:gd name="T56" fmla="*/ 236478800 w 99"/>
                <a:gd name="T57" fmla="*/ 1729630080 h 65"/>
                <a:gd name="T58" fmla="*/ 236478800 w 99"/>
                <a:gd name="T59" fmla="*/ 1495099930 h 65"/>
                <a:gd name="T60" fmla="*/ 266039330 w 99"/>
                <a:gd name="T61" fmla="*/ 1700311104 h 65"/>
                <a:gd name="T62" fmla="*/ 325160389 w 99"/>
                <a:gd name="T63" fmla="*/ 1700311104 h 65"/>
                <a:gd name="T64" fmla="*/ 236478800 w 99"/>
                <a:gd name="T65" fmla="*/ 1231261632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8115300" y="938213"/>
            <a:ext cx="3605213" cy="1182687"/>
            <a:chOff x="6833347" y="934388"/>
            <a:chExt cx="3605244" cy="1183572"/>
          </a:xfrm>
        </p:grpSpPr>
        <p:sp>
          <p:nvSpPr>
            <p:cNvPr id="37" name="文本框 36"/>
            <p:cNvSpPr txBox="1"/>
            <p:nvPr/>
          </p:nvSpPr>
          <p:spPr>
            <a:xfrm>
              <a:off x="6833347" y="934388"/>
              <a:ext cx="2425721" cy="4623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6833347" y="1371277"/>
              <a:ext cx="3605244" cy="7466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922248" y="1371277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6904038" y="2362200"/>
            <a:ext cx="1081087" cy="1082675"/>
            <a:chOff x="6903720" y="2362906"/>
            <a:chExt cx="1082040" cy="1082040"/>
          </a:xfrm>
        </p:grpSpPr>
        <p:sp>
          <p:nvSpPr>
            <p:cNvPr id="16416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1788465529 w 99"/>
                <a:gd name="T1" fmla="*/ 265839685 h 99"/>
                <a:gd name="T2" fmla="*/ 2147483646 w 99"/>
                <a:gd name="T3" fmla="*/ 295372596 h 99"/>
                <a:gd name="T4" fmla="*/ 2147483646 w 99"/>
                <a:gd name="T5" fmla="*/ 590750628 h 99"/>
                <a:gd name="T6" fmla="*/ 2147483646 w 99"/>
                <a:gd name="T7" fmla="*/ 915661571 h 99"/>
                <a:gd name="T8" fmla="*/ 2147483646 w 99"/>
                <a:gd name="T9" fmla="*/ 1122424562 h 99"/>
                <a:gd name="T10" fmla="*/ 2147483646 w 99"/>
                <a:gd name="T11" fmla="*/ 1683636844 h 99"/>
                <a:gd name="T12" fmla="*/ 2147483646 w 99"/>
                <a:gd name="T13" fmla="*/ 1772246449 h 99"/>
                <a:gd name="T14" fmla="*/ 2147483646 w 99"/>
                <a:gd name="T15" fmla="*/ 2147483646 h 99"/>
                <a:gd name="T16" fmla="*/ 2147483646 w 99"/>
                <a:gd name="T17" fmla="*/ 2147483646 h 99"/>
                <a:gd name="T18" fmla="*/ 2026926508 w 99"/>
                <a:gd name="T19" fmla="*/ 2147483646 h 99"/>
                <a:gd name="T20" fmla="*/ 1818269739 w 99"/>
                <a:gd name="T21" fmla="*/ 2147483646 h 99"/>
                <a:gd name="T22" fmla="*/ 1251924233 w 99"/>
                <a:gd name="T23" fmla="*/ 2147483646 h 99"/>
                <a:gd name="T24" fmla="*/ 1162500683 w 99"/>
                <a:gd name="T25" fmla="*/ 2147483646 h 99"/>
                <a:gd name="T26" fmla="*/ 536541297 w 99"/>
                <a:gd name="T27" fmla="*/ 2147483646 h 99"/>
                <a:gd name="T28" fmla="*/ 596155176 w 99"/>
                <a:gd name="T29" fmla="*/ 2147483646 h 99"/>
                <a:gd name="T30" fmla="*/ 89423549 w 99"/>
                <a:gd name="T31" fmla="*/ 2008547787 h 99"/>
                <a:gd name="T32" fmla="*/ 268270648 w 99"/>
                <a:gd name="T33" fmla="*/ 1801784795 h 99"/>
                <a:gd name="T34" fmla="*/ 0 w 99"/>
                <a:gd name="T35" fmla="*/ 1240572514 h 99"/>
                <a:gd name="T36" fmla="*/ 268270648 w 99"/>
                <a:gd name="T37" fmla="*/ 1151962909 h 99"/>
                <a:gd name="T38" fmla="*/ 298074858 w 99"/>
                <a:gd name="T39" fmla="*/ 531673935 h 99"/>
                <a:gd name="T40" fmla="*/ 566345507 w 99"/>
                <a:gd name="T41" fmla="*/ 590750628 h 99"/>
                <a:gd name="T42" fmla="*/ 924039704 w 99"/>
                <a:gd name="T43" fmla="*/ 88615040 h 99"/>
                <a:gd name="T44" fmla="*/ 1132696473 w 99"/>
                <a:gd name="T45" fmla="*/ 265839685 h 99"/>
                <a:gd name="T46" fmla="*/ 1699041980 w 99"/>
                <a:gd name="T47" fmla="*/ 0 h 99"/>
                <a:gd name="T48" fmla="*/ 1073077134 w 99"/>
                <a:gd name="T49" fmla="*/ 1713175190 h 99"/>
                <a:gd name="T50" fmla="*/ 1341347782 w 99"/>
                <a:gd name="T51" fmla="*/ 1388258812 h 99"/>
                <a:gd name="T52" fmla="*/ 1728846190 w 99"/>
                <a:gd name="T53" fmla="*/ 1624560150 h 99"/>
                <a:gd name="T54" fmla="*/ 1907693289 w 99"/>
                <a:gd name="T55" fmla="*/ 1654098497 h 99"/>
                <a:gd name="T56" fmla="*/ 1609618430 w 99"/>
                <a:gd name="T57" fmla="*/ 1595021804 h 99"/>
                <a:gd name="T58" fmla="*/ 1728846190 w 99"/>
                <a:gd name="T59" fmla="*/ 2038086133 h 99"/>
                <a:gd name="T60" fmla="*/ 2116350057 w 99"/>
                <a:gd name="T61" fmla="*/ 2097162827 h 99"/>
                <a:gd name="T62" fmla="*/ 2116350057 w 99"/>
                <a:gd name="T63" fmla="*/ 827046531 h 99"/>
                <a:gd name="T64" fmla="*/ 834616155 w 99"/>
                <a:gd name="T65" fmla="*/ 827046531 h 99"/>
                <a:gd name="T66" fmla="*/ 834616155 w 99"/>
                <a:gd name="T67" fmla="*/ 2097162827 h 99"/>
                <a:gd name="T68" fmla="*/ 1639428100 w 99"/>
                <a:gd name="T69" fmla="*/ 2147483646 h 99"/>
                <a:gd name="T70" fmla="*/ 1430771331 w 99"/>
                <a:gd name="T71" fmla="*/ 1949471093 h 99"/>
                <a:gd name="T72" fmla="*/ 1043272924 w 99"/>
                <a:gd name="T73" fmla="*/ 2147483646 h 99"/>
                <a:gd name="T74" fmla="*/ 1251924233 w 99"/>
                <a:gd name="T75" fmla="*/ 2097162827 h 99"/>
                <a:gd name="T76" fmla="*/ 1341347782 w 99"/>
                <a:gd name="T77" fmla="*/ 1535950545 h 99"/>
                <a:gd name="T78" fmla="*/ 1132696473 w 99"/>
                <a:gd name="T79" fmla="*/ 1742708102 h 99"/>
                <a:gd name="T80" fmla="*/ 1520194881 w 99"/>
                <a:gd name="T81" fmla="*/ 1092886216 h 99"/>
                <a:gd name="T82" fmla="*/ 1520194881 w 99"/>
                <a:gd name="T83" fmla="*/ 1358725900 h 99"/>
                <a:gd name="T84" fmla="*/ 1520194881 w 99"/>
                <a:gd name="T85" fmla="*/ 1092886216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8115300" y="2308225"/>
            <a:ext cx="3605213" cy="1184275"/>
            <a:chOff x="6833347" y="934388"/>
            <a:chExt cx="3605244" cy="1183572"/>
          </a:xfrm>
        </p:grpSpPr>
        <p:sp>
          <p:nvSpPr>
            <p:cNvPr id="43" name="文本框 42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6904038" y="3733800"/>
            <a:ext cx="1081087" cy="1082675"/>
            <a:chOff x="6903720" y="3734349"/>
            <a:chExt cx="1082040" cy="1082040"/>
          </a:xfrm>
        </p:grpSpPr>
        <p:sp>
          <p:nvSpPr>
            <p:cNvPr id="16411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1775455009 w 74"/>
                <a:gd name="T1" fmla="*/ 0 h 97"/>
                <a:gd name="T2" fmla="*/ 2130546011 w 74"/>
                <a:gd name="T3" fmla="*/ 327228080 h 97"/>
                <a:gd name="T4" fmla="*/ 2071366897 w 74"/>
                <a:gd name="T5" fmla="*/ 1546893900 h 97"/>
                <a:gd name="T6" fmla="*/ 1864231839 w 74"/>
                <a:gd name="T7" fmla="*/ 327228080 h 97"/>
                <a:gd name="T8" fmla="*/ 1775455009 w 74"/>
                <a:gd name="T9" fmla="*/ 237981579 h 97"/>
                <a:gd name="T10" fmla="*/ 769366557 w 74"/>
                <a:gd name="T11" fmla="*/ 327228080 h 97"/>
                <a:gd name="T12" fmla="*/ 769366557 w 74"/>
                <a:gd name="T13" fmla="*/ 535462644 h 97"/>
                <a:gd name="T14" fmla="*/ 562226060 w 74"/>
                <a:gd name="T15" fmla="*/ 713950192 h 97"/>
                <a:gd name="T16" fmla="*/ 355091002 w 74"/>
                <a:gd name="T17" fmla="*/ 713950192 h 97"/>
                <a:gd name="T18" fmla="*/ 236727335 w 74"/>
                <a:gd name="T19" fmla="*/ 2147483646 h 97"/>
                <a:gd name="T20" fmla="*/ 266319611 w 74"/>
                <a:gd name="T21" fmla="*/ 2147483646 h 97"/>
                <a:gd name="T22" fmla="*/ 828545671 w 74"/>
                <a:gd name="T23" fmla="*/ 2147483646 h 97"/>
                <a:gd name="T24" fmla="*/ 1094865282 w 74"/>
                <a:gd name="T25" fmla="*/ 2147483646 h 97"/>
                <a:gd name="T26" fmla="*/ 88771391 w 74"/>
                <a:gd name="T27" fmla="*/ 2147483646 h 97"/>
                <a:gd name="T28" fmla="*/ 88771391 w 74"/>
                <a:gd name="T29" fmla="*/ 2147483646 h 97"/>
                <a:gd name="T30" fmla="*/ 0 w 74"/>
                <a:gd name="T31" fmla="*/ 594956675 h 97"/>
                <a:gd name="T32" fmla="*/ 29592277 w 74"/>
                <a:gd name="T33" fmla="*/ 505715628 h 97"/>
                <a:gd name="T34" fmla="*/ 562226060 w 74"/>
                <a:gd name="T35" fmla="*/ 0 h 97"/>
                <a:gd name="T36" fmla="*/ 503046946 w 74"/>
                <a:gd name="T37" fmla="*/ 1546893900 h 97"/>
                <a:gd name="T38" fmla="*/ 798953394 w 74"/>
                <a:gd name="T39" fmla="*/ 1665881963 h 97"/>
                <a:gd name="T40" fmla="*/ 503046946 w 74"/>
                <a:gd name="T41" fmla="*/ 1546893900 h 97"/>
                <a:gd name="T42" fmla="*/ 503046946 w 74"/>
                <a:gd name="T43" fmla="*/ 1308906867 h 97"/>
                <a:gd name="T44" fmla="*/ 1657091342 w 74"/>
                <a:gd name="T45" fmla="*/ 1189918804 h 97"/>
                <a:gd name="T46" fmla="*/ 503046946 w 74"/>
                <a:gd name="T47" fmla="*/ 832943708 h 97"/>
                <a:gd name="T48" fmla="*/ 1657091342 w 74"/>
                <a:gd name="T49" fmla="*/ 981678787 h 97"/>
                <a:gd name="T50" fmla="*/ 503046946 w 74"/>
                <a:gd name="T51" fmla="*/ 832943708 h 97"/>
                <a:gd name="T52" fmla="*/ 1006093892 w 74"/>
                <a:gd name="T53" fmla="*/ 654456160 h 97"/>
                <a:gd name="T54" fmla="*/ 1657091342 w 74"/>
                <a:gd name="T55" fmla="*/ 505715628 h 97"/>
                <a:gd name="T56" fmla="*/ 1213228949 w 74"/>
                <a:gd name="T57" fmla="*/ 2052604074 h 97"/>
                <a:gd name="T58" fmla="*/ 1213228949 w 74"/>
                <a:gd name="T59" fmla="*/ 2052604074 h 97"/>
                <a:gd name="T60" fmla="*/ 917317061 w 74"/>
                <a:gd name="T61" fmla="*/ 1963363027 h 97"/>
                <a:gd name="T62" fmla="*/ 1390777170 w 74"/>
                <a:gd name="T63" fmla="*/ 2147483646 h 97"/>
                <a:gd name="T64" fmla="*/ 1745868172 w 74"/>
                <a:gd name="T65" fmla="*/ 2147483646 h 97"/>
                <a:gd name="T66" fmla="*/ 2100959174 w 74"/>
                <a:gd name="T67" fmla="*/ 2147483646 h 97"/>
                <a:gd name="T68" fmla="*/ 2130546011 w 74"/>
                <a:gd name="T69" fmla="*/ 2147483646 h 97"/>
                <a:gd name="T70" fmla="*/ 1864231839 w 74"/>
                <a:gd name="T71" fmla="*/ 2147483646 h 97"/>
                <a:gd name="T72" fmla="*/ 1893818676 w 74"/>
                <a:gd name="T73" fmla="*/ 1695628978 h 97"/>
                <a:gd name="T74" fmla="*/ 1124457559 w 74"/>
                <a:gd name="T75" fmla="*/ 1606387931 h 97"/>
                <a:gd name="T76" fmla="*/ 1242821226 w 74"/>
                <a:gd name="T77" fmla="*/ 1725381448 h 97"/>
                <a:gd name="T78" fmla="*/ 1183636673 w 74"/>
                <a:gd name="T79" fmla="*/ 2147483646 h 97"/>
                <a:gd name="T80" fmla="*/ 1686683619 w 74"/>
                <a:gd name="T81" fmla="*/ 2147483646 h 97"/>
                <a:gd name="T82" fmla="*/ 1745868172 w 74"/>
                <a:gd name="T83" fmla="*/ 1814622495 h 97"/>
                <a:gd name="T84" fmla="*/ 621410613 w 74"/>
                <a:gd name="T85" fmla="*/ 267728595 h 97"/>
                <a:gd name="T86" fmla="*/ 384683279 w 74"/>
                <a:gd name="T87" fmla="*/ 565209659 h 97"/>
                <a:gd name="T88" fmla="*/ 503046946 w 74"/>
                <a:gd name="T89" fmla="*/ 594956675 h 97"/>
                <a:gd name="T90" fmla="*/ 532639223 w 74"/>
                <a:gd name="T91" fmla="*/ 594956675 h 97"/>
                <a:gd name="T92" fmla="*/ 651002890 w 74"/>
                <a:gd name="T93" fmla="*/ 505715628 h 97"/>
                <a:gd name="T94" fmla="*/ 651002890 w 74"/>
                <a:gd name="T95" fmla="*/ 446216143 h 97"/>
                <a:gd name="T96" fmla="*/ 621410613 w 74"/>
                <a:gd name="T97" fmla="*/ 327228080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8115300" y="3679825"/>
            <a:ext cx="3605213" cy="1184275"/>
            <a:chOff x="6833347" y="934388"/>
            <a:chExt cx="3605244" cy="1183572"/>
          </a:xfrm>
        </p:grpSpPr>
        <p:sp>
          <p:nvSpPr>
            <p:cNvPr id="51" name="文本框 50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6904038" y="5105400"/>
            <a:ext cx="1081087" cy="1082675"/>
            <a:chOff x="6903720" y="5105793"/>
            <a:chExt cx="1082040" cy="1082040"/>
          </a:xfrm>
        </p:grpSpPr>
        <p:sp>
          <p:nvSpPr>
            <p:cNvPr id="16406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899483595 w 222"/>
                <a:gd name="T1" fmla="*/ 153441712 h 235"/>
                <a:gd name="T2" fmla="*/ 962976961 w 222"/>
                <a:gd name="T3" fmla="*/ 37038369 h 235"/>
                <a:gd name="T4" fmla="*/ 798951858 w 222"/>
                <a:gd name="T5" fmla="*/ 100529429 h 235"/>
                <a:gd name="T6" fmla="*/ 37038372 w 222"/>
                <a:gd name="T7" fmla="*/ 841280698 h 235"/>
                <a:gd name="T8" fmla="*/ 164022803 w 222"/>
                <a:gd name="T9" fmla="*/ 1179909653 h 235"/>
                <a:gd name="T10" fmla="*/ 164022803 w 222"/>
                <a:gd name="T11" fmla="*/ 904774058 h 235"/>
                <a:gd name="T12" fmla="*/ 576728529 w 222"/>
                <a:gd name="T13" fmla="*/ 603183472 h 235"/>
                <a:gd name="T14" fmla="*/ 613764600 w 222"/>
                <a:gd name="T15" fmla="*/ 492070667 h 235"/>
                <a:gd name="T16" fmla="*/ 460322875 w 222"/>
                <a:gd name="T17" fmla="*/ 550271189 h 235"/>
                <a:gd name="T18" fmla="*/ 402122348 w 222"/>
                <a:gd name="T19" fmla="*/ 529106735 h 235"/>
                <a:gd name="T20" fmla="*/ 613764600 w 222"/>
                <a:gd name="T21" fmla="*/ 439158383 h 235"/>
                <a:gd name="T22" fmla="*/ 698422421 w 222"/>
                <a:gd name="T23" fmla="*/ 476196752 h 235"/>
                <a:gd name="T24" fmla="*/ 698422421 w 222"/>
                <a:gd name="T25" fmla="*/ 100529429 h 235"/>
                <a:gd name="T26" fmla="*/ 952393583 w 222"/>
                <a:gd name="T27" fmla="*/ 0 h 235"/>
                <a:gd name="T28" fmla="*/ 962976961 w 222"/>
                <a:gd name="T29" fmla="*/ 0 h 235"/>
                <a:gd name="T30" fmla="*/ 1174619212 w 222"/>
                <a:gd name="T31" fmla="*/ 100529429 h 235"/>
                <a:gd name="T32" fmla="*/ 915357511 w 222"/>
                <a:gd name="T33" fmla="*/ 989431872 h 235"/>
                <a:gd name="T34" fmla="*/ 835990229 w 222"/>
                <a:gd name="T35" fmla="*/ 952393503 h 235"/>
                <a:gd name="T36" fmla="*/ 560854612 w 222"/>
                <a:gd name="T37" fmla="*/ 1116416292 h 235"/>
                <a:gd name="T38" fmla="*/ 476196791 w 222"/>
                <a:gd name="T39" fmla="*/ 1063506309 h 235"/>
                <a:gd name="T40" fmla="*/ 201061174 w 222"/>
                <a:gd name="T41" fmla="*/ 1243403013 h 235"/>
                <a:gd name="T42" fmla="*/ 10581077 w 222"/>
                <a:gd name="T43" fmla="*/ 1153454661 h 235"/>
                <a:gd name="T44" fmla="*/ 0 w 222"/>
                <a:gd name="T45" fmla="*/ 1126999669 h 235"/>
                <a:gd name="T46" fmla="*/ 0 w 222"/>
                <a:gd name="T47" fmla="*/ 777787338 h 235"/>
                <a:gd name="T48" fmla="*/ 248680623 w 222"/>
                <a:gd name="T49" fmla="*/ 677257909 h 235"/>
                <a:gd name="T50" fmla="*/ 264554540 w 222"/>
                <a:gd name="T51" fmla="*/ 677257909 h 235"/>
                <a:gd name="T52" fmla="*/ 476196791 w 222"/>
                <a:gd name="T53" fmla="*/ 777787338 h 235"/>
                <a:gd name="T54" fmla="*/ 523816241 w 222"/>
                <a:gd name="T55" fmla="*/ 1052925232 h 235"/>
                <a:gd name="T56" fmla="*/ 402122348 w 222"/>
                <a:gd name="T57" fmla="*/ 603183472 h 235"/>
                <a:gd name="T58" fmla="*/ 359793438 w 222"/>
                <a:gd name="T59" fmla="*/ 730167893 h 235"/>
                <a:gd name="T60" fmla="*/ 359793438 w 222"/>
                <a:gd name="T61" fmla="*/ 539690112 h 235"/>
                <a:gd name="T62" fmla="*/ 735460792 w 222"/>
                <a:gd name="T63" fmla="*/ 502651743 h 235"/>
                <a:gd name="T64" fmla="*/ 835990229 w 222"/>
                <a:gd name="T65" fmla="*/ 539690112 h 235"/>
                <a:gd name="T66" fmla="*/ 873028601 w 222"/>
                <a:gd name="T67" fmla="*/ 925938512 h 235"/>
                <a:gd name="T68" fmla="*/ 735460792 w 222"/>
                <a:gd name="T69" fmla="*/ 164022789 h 235"/>
                <a:gd name="T70" fmla="*/ 735460792 w 222"/>
                <a:gd name="T71" fmla="*/ 502651743 h 235"/>
                <a:gd name="T72" fmla="*/ 201061174 w 222"/>
                <a:gd name="T73" fmla="*/ 841280698 h 235"/>
                <a:gd name="T74" fmla="*/ 248680623 w 222"/>
                <a:gd name="T75" fmla="*/ 730167893 h 235"/>
                <a:gd name="T76" fmla="*/ 100529437 w 222"/>
                <a:gd name="T77" fmla="*/ 788370715 h 235"/>
                <a:gd name="T78" fmla="*/ 915357511 w 222"/>
                <a:gd name="T79" fmla="*/ 190477781 h 235"/>
                <a:gd name="T80" fmla="*/ 915357511 w 222"/>
                <a:gd name="T81" fmla="*/ 20106115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8115300" y="5051425"/>
            <a:ext cx="3605213" cy="1184275"/>
            <a:chOff x="6833347" y="934388"/>
            <a:chExt cx="3605244" cy="1183572"/>
          </a:xfrm>
        </p:grpSpPr>
        <p:sp>
          <p:nvSpPr>
            <p:cNvPr id="58" name="文本框 57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340475" y="96678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768350" y="968375"/>
            <a:ext cx="10798175" cy="3790950"/>
            <a:chOff x="768985" y="967908"/>
            <a:chExt cx="10798175" cy="37909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3429" t="21849" b="17825"/>
            <a:stretch>
              <a:fillRect/>
            </a:stretch>
          </p:blipFill>
          <p:spPr bwMode="auto">
            <a:xfrm>
              <a:off x="768985" y="967908"/>
              <a:ext cx="10798175" cy="3790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矩形 32"/>
            <p:cNvSpPr/>
            <p:nvPr/>
          </p:nvSpPr>
          <p:spPr>
            <a:xfrm>
              <a:off x="768985" y="991721"/>
              <a:ext cx="10798175" cy="3767137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195388" y="4254500"/>
            <a:ext cx="1514475" cy="1512888"/>
            <a:chOff x="1194628" y="4254003"/>
            <a:chExt cx="1515084" cy="1513476"/>
          </a:xfrm>
        </p:grpSpPr>
        <p:grpSp>
          <p:nvGrpSpPr>
            <p:cNvPr id="17436" name="组合 4"/>
            <p:cNvGrpSpPr/>
            <p:nvPr/>
          </p:nvGrpSpPr>
          <p:grpSpPr bwMode="auto">
            <a:xfrm>
              <a:off x="1407885" y="4254003"/>
              <a:ext cx="1088571" cy="1088571"/>
              <a:chOff x="1407885" y="4254003"/>
              <a:chExt cx="1088571" cy="108857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407439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9" name="Freeform 141"/>
              <p:cNvSpPr>
                <a:spLocks noEditPoints="1"/>
              </p:cNvSpPr>
              <p:nvPr/>
            </p:nvSpPr>
            <p:spPr bwMode="auto">
              <a:xfrm>
                <a:off x="1731728" y="4654998"/>
                <a:ext cx="440885" cy="274209"/>
              </a:xfrm>
              <a:custGeom>
                <a:avLst/>
                <a:gdLst>
                  <a:gd name="T0" fmla="*/ 112321813 w 208"/>
                  <a:gd name="T1" fmla="*/ 0 h 129"/>
                  <a:gd name="T2" fmla="*/ 822195414 w 208"/>
                  <a:gd name="T3" fmla="*/ 0 h 129"/>
                  <a:gd name="T4" fmla="*/ 934517227 w 208"/>
                  <a:gd name="T5" fmla="*/ 112959228 h 129"/>
                  <a:gd name="T6" fmla="*/ 934517227 w 208"/>
                  <a:gd name="T7" fmla="*/ 469913451 h 129"/>
                  <a:gd name="T8" fmla="*/ 822195414 w 208"/>
                  <a:gd name="T9" fmla="*/ 582872680 h 129"/>
                  <a:gd name="T10" fmla="*/ 112321813 w 208"/>
                  <a:gd name="T11" fmla="*/ 582872680 h 129"/>
                  <a:gd name="T12" fmla="*/ 0 w 208"/>
                  <a:gd name="T13" fmla="*/ 469913451 h 129"/>
                  <a:gd name="T14" fmla="*/ 0 w 208"/>
                  <a:gd name="T15" fmla="*/ 112959228 h 129"/>
                  <a:gd name="T16" fmla="*/ 112321813 w 208"/>
                  <a:gd name="T17" fmla="*/ 0 h 129"/>
                  <a:gd name="T18" fmla="*/ 116815448 w 208"/>
                  <a:gd name="T19" fmla="*/ 90367808 h 129"/>
                  <a:gd name="T20" fmla="*/ 116815448 w 208"/>
                  <a:gd name="T21" fmla="*/ 492504872 h 129"/>
                  <a:gd name="T22" fmla="*/ 826689050 w 208"/>
                  <a:gd name="T23" fmla="*/ 492504872 h 129"/>
                  <a:gd name="T24" fmla="*/ 826689050 w 208"/>
                  <a:gd name="T25" fmla="*/ 90367808 h 129"/>
                  <a:gd name="T26" fmla="*/ 116815448 w 208"/>
                  <a:gd name="T27" fmla="*/ 90367808 h 129"/>
                  <a:gd name="T28" fmla="*/ 26957574 w 208"/>
                  <a:gd name="T29" fmla="*/ 230437591 h 129"/>
                  <a:gd name="T30" fmla="*/ 26957574 w 208"/>
                  <a:gd name="T31" fmla="*/ 343396820 h 129"/>
                  <a:gd name="T32" fmla="*/ 94349390 w 208"/>
                  <a:gd name="T33" fmla="*/ 343396820 h 129"/>
                  <a:gd name="T34" fmla="*/ 94349390 w 208"/>
                  <a:gd name="T35" fmla="*/ 230437591 h 129"/>
                  <a:gd name="T36" fmla="*/ 26957574 w 208"/>
                  <a:gd name="T37" fmla="*/ 230437591 h 129"/>
                  <a:gd name="T38" fmla="*/ 867123292 w 208"/>
                  <a:gd name="T39" fmla="*/ 230437591 h 129"/>
                  <a:gd name="T40" fmla="*/ 867123292 w 208"/>
                  <a:gd name="T41" fmla="*/ 343396820 h 129"/>
                  <a:gd name="T42" fmla="*/ 898574501 w 208"/>
                  <a:gd name="T43" fmla="*/ 343396820 h 129"/>
                  <a:gd name="T44" fmla="*/ 898574501 w 208"/>
                  <a:gd name="T45" fmla="*/ 230437591 h 129"/>
                  <a:gd name="T46" fmla="*/ 867123292 w 208"/>
                  <a:gd name="T47" fmla="*/ 230437591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94628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981450" y="4254500"/>
            <a:ext cx="1516063" cy="1512888"/>
            <a:chOff x="3981939" y="4254003"/>
            <a:chExt cx="1515084" cy="1513476"/>
          </a:xfrm>
        </p:grpSpPr>
        <p:grpSp>
          <p:nvGrpSpPr>
            <p:cNvPr id="17432" name="组合 9"/>
            <p:cNvGrpSpPr/>
            <p:nvPr/>
          </p:nvGrpSpPr>
          <p:grpSpPr bwMode="auto">
            <a:xfrm>
              <a:off x="4195196" y="4254003"/>
              <a:ext cx="1088571" cy="1088571"/>
              <a:chOff x="4195196" y="4254003"/>
              <a:chExt cx="1088571" cy="108857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194526" y="4254003"/>
                <a:ext cx="1089909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5" name="Freeform 135"/>
              <p:cNvSpPr>
                <a:spLocks noEditPoints="1"/>
              </p:cNvSpPr>
              <p:nvPr/>
            </p:nvSpPr>
            <p:spPr bwMode="auto">
              <a:xfrm>
                <a:off x="4592072" y="4577845"/>
                <a:ext cx="294819" cy="440885"/>
              </a:xfrm>
              <a:custGeom>
                <a:avLst/>
                <a:gdLst>
                  <a:gd name="T0" fmla="*/ 62980974 w 139"/>
                  <a:gd name="T1" fmla="*/ 94349390 h 208"/>
                  <a:gd name="T2" fmla="*/ 566828766 w 139"/>
                  <a:gd name="T3" fmla="*/ 94349390 h 208"/>
                  <a:gd name="T4" fmla="*/ 566828766 w 139"/>
                  <a:gd name="T5" fmla="*/ 840167837 h 208"/>
                  <a:gd name="T6" fmla="*/ 62980974 w 139"/>
                  <a:gd name="T7" fmla="*/ 840167837 h 208"/>
                  <a:gd name="T8" fmla="*/ 62980974 w 139"/>
                  <a:gd name="T9" fmla="*/ 94349390 h 208"/>
                  <a:gd name="T10" fmla="*/ 247425255 w 139"/>
                  <a:gd name="T11" fmla="*/ 867123292 h 208"/>
                  <a:gd name="T12" fmla="*/ 373387203 w 139"/>
                  <a:gd name="T13" fmla="*/ 867123292 h 208"/>
                  <a:gd name="T14" fmla="*/ 373387203 w 139"/>
                  <a:gd name="T15" fmla="*/ 912053288 h 208"/>
                  <a:gd name="T16" fmla="*/ 247425255 w 139"/>
                  <a:gd name="T17" fmla="*/ 912053288 h 208"/>
                  <a:gd name="T18" fmla="*/ 247425255 w 139"/>
                  <a:gd name="T19" fmla="*/ 867123292 h 208"/>
                  <a:gd name="T20" fmla="*/ 233929332 w 139"/>
                  <a:gd name="T21" fmla="*/ 40436361 h 208"/>
                  <a:gd name="T22" fmla="*/ 404877690 w 139"/>
                  <a:gd name="T23" fmla="*/ 40436361 h 208"/>
                  <a:gd name="T24" fmla="*/ 404877690 w 139"/>
                  <a:gd name="T25" fmla="*/ 62900300 h 208"/>
                  <a:gd name="T26" fmla="*/ 233929332 w 139"/>
                  <a:gd name="T27" fmla="*/ 62900300 h 208"/>
                  <a:gd name="T28" fmla="*/ 233929332 w 139"/>
                  <a:gd name="T29" fmla="*/ 40436361 h 208"/>
                  <a:gd name="T30" fmla="*/ 58482333 w 139"/>
                  <a:gd name="T31" fmla="*/ 0 h 208"/>
                  <a:gd name="T32" fmla="*/ 0 w 139"/>
                  <a:gd name="T33" fmla="*/ 58406664 h 208"/>
                  <a:gd name="T34" fmla="*/ 0 w 139"/>
                  <a:gd name="T35" fmla="*/ 876110563 h 208"/>
                  <a:gd name="T36" fmla="*/ 58482333 w 139"/>
                  <a:gd name="T37" fmla="*/ 934517227 h 208"/>
                  <a:gd name="T38" fmla="*/ 571327407 w 139"/>
                  <a:gd name="T39" fmla="*/ 934517227 h 208"/>
                  <a:gd name="T40" fmla="*/ 625311099 w 139"/>
                  <a:gd name="T41" fmla="*/ 876110563 h 208"/>
                  <a:gd name="T42" fmla="*/ 625311099 w 139"/>
                  <a:gd name="T43" fmla="*/ 58406664 h 208"/>
                  <a:gd name="T44" fmla="*/ 571327407 w 139"/>
                  <a:gd name="T45" fmla="*/ 0 h 208"/>
                  <a:gd name="T46" fmla="*/ 58482333 w 139"/>
                  <a:gd name="T47" fmla="*/ 0 h 2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9" h="208">
                    <a:moveTo>
                      <a:pt x="14" y="21"/>
                    </a:move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4" y="21"/>
                      <a:pt x="14" y="21"/>
                      <a:pt x="14" y="21"/>
                    </a:cubicBezTo>
                    <a:close/>
                    <a:moveTo>
                      <a:pt x="55" y="193"/>
                    </a:moveTo>
                    <a:cubicBezTo>
                      <a:pt x="83" y="193"/>
                      <a:pt x="83" y="193"/>
                      <a:pt x="83" y="193"/>
                    </a:cubicBezTo>
                    <a:cubicBezTo>
                      <a:pt x="83" y="203"/>
                      <a:pt x="83" y="203"/>
                      <a:pt x="83" y="203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5" y="193"/>
                      <a:pt x="55" y="193"/>
                      <a:pt x="55" y="193"/>
                    </a:cubicBezTo>
                    <a:close/>
                    <a:moveTo>
                      <a:pt x="52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6" y="208"/>
                      <a:pt x="13" y="208"/>
                    </a:cubicBezTo>
                    <a:cubicBezTo>
                      <a:pt x="127" y="208"/>
                      <a:pt x="127" y="208"/>
                      <a:pt x="127" y="208"/>
                    </a:cubicBezTo>
                    <a:cubicBezTo>
                      <a:pt x="134" y="208"/>
                      <a:pt x="139" y="202"/>
                      <a:pt x="139" y="195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6"/>
                      <a:pt x="134" y="0"/>
                      <a:pt x="12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981939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769100" y="4254500"/>
            <a:ext cx="1514475" cy="1512888"/>
            <a:chOff x="6769250" y="4254003"/>
            <a:chExt cx="1515084" cy="1513476"/>
          </a:xfrm>
        </p:grpSpPr>
        <p:grpSp>
          <p:nvGrpSpPr>
            <p:cNvPr id="17428" name="组合 14"/>
            <p:cNvGrpSpPr/>
            <p:nvPr/>
          </p:nvGrpSpPr>
          <p:grpSpPr bwMode="auto">
            <a:xfrm>
              <a:off x="6982507" y="4254003"/>
              <a:ext cx="1088571" cy="1088571"/>
              <a:chOff x="6982507" y="4254003"/>
              <a:chExt cx="1088571" cy="108857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982061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1" name="Freeform 153"/>
              <p:cNvSpPr>
                <a:spLocks noEditPoints="1"/>
              </p:cNvSpPr>
              <p:nvPr/>
            </p:nvSpPr>
            <p:spPr bwMode="auto">
              <a:xfrm>
                <a:off x="7276169" y="4587413"/>
                <a:ext cx="437301" cy="420275"/>
              </a:xfrm>
              <a:custGeom>
                <a:avLst/>
                <a:gdLst>
                  <a:gd name="T0" fmla="*/ 824664773 w 206"/>
                  <a:gd name="T1" fmla="*/ 85602376 h 198"/>
                  <a:gd name="T2" fmla="*/ 928311479 w 206"/>
                  <a:gd name="T3" fmla="*/ 788450758 h 198"/>
                  <a:gd name="T4" fmla="*/ 468661426 w 206"/>
                  <a:gd name="T5" fmla="*/ 892076140 h 198"/>
                  <a:gd name="T6" fmla="*/ 369521468 w 206"/>
                  <a:gd name="T7" fmla="*/ 815484205 h 198"/>
                  <a:gd name="T8" fmla="*/ 58583474 w 206"/>
                  <a:gd name="T9" fmla="*/ 527135225 h 198"/>
                  <a:gd name="T10" fmla="*/ 94633210 w 206"/>
                  <a:gd name="T11" fmla="*/ 405488961 h 198"/>
                  <a:gd name="T12" fmla="*/ 63088099 w 206"/>
                  <a:gd name="T13" fmla="*/ 144173428 h 198"/>
                  <a:gd name="T14" fmla="*/ 238836399 w 206"/>
                  <a:gd name="T15" fmla="*/ 18020883 h 198"/>
                  <a:gd name="T16" fmla="*/ 198279916 w 206"/>
                  <a:gd name="T17" fmla="*/ 153183870 h 198"/>
                  <a:gd name="T18" fmla="*/ 135191816 w 206"/>
                  <a:gd name="T19" fmla="*/ 189227757 h 198"/>
                  <a:gd name="T20" fmla="*/ 126178321 w 206"/>
                  <a:gd name="T21" fmla="*/ 351424191 h 198"/>
                  <a:gd name="T22" fmla="*/ 207293411 w 206"/>
                  <a:gd name="T23" fmla="*/ 216261204 h 198"/>
                  <a:gd name="T24" fmla="*/ 229825027 w 206"/>
                  <a:gd name="T25" fmla="*/ 162196434 h 198"/>
                  <a:gd name="T26" fmla="*/ 283901753 w 206"/>
                  <a:gd name="T27" fmla="*/ 139669269 h 198"/>
                  <a:gd name="T28" fmla="*/ 337978480 w 206"/>
                  <a:gd name="T29" fmla="*/ 162196434 h 198"/>
                  <a:gd name="T30" fmla="*/ 337978480 w 206"/>
                  <a:gd name="T31" fmla="*/ 270325974 h 198"/>
                  <a:gd name="T32" fmla="*/ 256863390 w 206"/>
                  <a:gd name="T33" fmla="*/ 283842697 h 198"/>
                  <a:gd name="T34" fmla="*/ 171241552 w 206"/>
                  <a:gd name="T35" fmla="*/ 391972238 h 198"/>
                  <a:gd name="T36" fmla="*/ 243343147 w 206"/>
                  <a:gd name="T37" fmla="*/ 441532849 h 198"/>
                  <a:gd name="T38" fmla="*/ 365014720 w 206"/>
                  <a:gd name="T39" fmla="*/ 189227757 h 198"/>
                  <a:gd name="T40" fmla="*/ 306433369 w 206"/>
                  <a:gd name="T41" fmla="*/ 193734039 h 198"/>
                  <a:gd name="T42" fmla="*/ 261370137 w 206"/>
                  <a:gd name="T43" fmla="*/ 193734039 h 198"/>
                  <a:gd name="T44" fmla="*/ 252356642 w 206"/>
                  <a:gd name="T45" fmla="*/ 216261204 h 198"/>
                  <a:gd name="T46" fmla="*/ 261370137 w 206"/>
                  <a:gd name="T47" fmla="*/ 238788368 h 198"/>
                  <a:gd name="T48" fmla="*/ 306433369 w 206"/>
                  <a:gd name="T49" fmla="*/ 238788368 h 198"/>
                  <a:gd name="T50" fmla="*/ 306433369 w 206"/>
                  <a:gd name="T51" fmla="*/ 193734039 h 198"/>
                  <a:gd name="T52" fmla="*/ 365014720 w 206"/>
                  <a:gd name="T53" fmla="*/ 752406870 h 198"/>
                  <a:gd name="T54" fmla="*/ 216304783 w 206"/>
                  <a:gd name="T55" fmla="*/ 491093460 h 198"/>
                  <a:gd name="T56" fmla="*/ 117164826 w 206"/>
                  <a:gd name="T57" fmla="*/ 518124784 h 198"/>
                  <a:gd name="T58" fmla="*/ 184761795 w 206"/>
                  <a:gd name="T59" fmla="*/ 680321218 h 198"/>
                  <a:gd name="T60" fmla="*/ 468661426 w 206"/>
                  <a:gd name="T61" fmla="*/ 193734039 h 198"/>
                  <a:gd name="T62" fmla="*/ 833678269 w 206"/>
                  <a:gd name="T63" fmla="*/ 536147789 h 198"/>
                  <a:gd name="T64" fmla="*/ 468661426 w 206"/>
                  <a:gd name="T65" fmla="*/ 193734039 h 198"/>
                  <a:gd name="T66" fmla="*/ 581321626 w 206"/>
                  <a:gd name="T67" fmla="*/ 612739724 h 198"/>
                  <a:gd name="T68" fmla="*/ 716511320 w 206"/>
                  <a:gd name="T69" fmla="*/ 612739724 h 198"/>
                  <a:gd name="T70" fmla="*/ 739045058 w 206"/>
                  <a:gd name="T71" fmla="*/ 639771048 h 198"/>
                  <a:gd name="T72" fmla="*/ 743549683 w 206"/>
                  <a:gd name="T73" fmla="*/ 774934035 h 198"/>
                  <a:gd name="T74" fmla="*/ 739045058 w 206"/>
                  <a:gd name="T75" fmla="*/ 639771048 h 198"/>
                  <a:gd name="T76" fmla="*/ 648916473 w 206"/>
                  <a:gd name="T77" fmla="*/ 734385988 h 198"/>
                  <a:gd name="T78" fmla="*/ 644409726 w 206"/>
                  <a:gd name="T79" fmla="*/ 824494646 h 198"/>
                  <a:gd name="T80" fmla="*/ 554283263 w 206"/>
                  <a:gd name="T81" fmla="*/ 774934035 h 198"/>
                  <a:gd name="T82" fmla="*/ 554283263 w 206"/>
                  <a:gd name="T83" fmla="*/ 639771048 h 198"/>
                  <a:gd name="T84" fmla="*/ 554283263 w 206"/>
                  <a:gd name="T85" fmla="*/ 774934035 h 1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6" h="198">
                    <a:moveTo>
                      <a:pt x="104" y="19"/>
                    </a:moveTo>
                    <a:cubicBezTo>
                      <a:pt x="183" y="19"/>
                      <a:pt x="183" y="19"/>
                      <a:pt x="183" y="19"/>
                    </a:cubicBezTo>
                    <a:cubicBezTo>
                      <a:pt x="196" y="19"/>
                      <a:pt x="206" y="30"/>
                      <a:pt x="206" y="42"/>
                    </a:cubicBezTo>
                    <a:cubicBezTo>
                      <a:pt x="206" y="175"/>
                      <a:pt x="206" y="175"/>
                      <a:pt x="206" y="175"/>
                    </a:cubicBezTo>
                    <a:cubicBezTo>
                      <a:pt x="206" y="187"/>
                      <a:pt x="196" y="198"/>
                      <a:pt x="183" y="198"/>
                    </a:cubicBezTo>
                    <a:cubicBezTo>
                      <a:pt x="104" y="198"/>
                      <a:pt x="104" y="198"/>
                      <a:pt x="104" y="198"/>
                    </a:cubicBezTo>
                    <a:cubicBezTo>
                      <a:pt x="94" y="198"/>
                      <a:pt x="85" y="191"/>
                      <a:pt x="82" y="181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62" y="178"/>
                      <a:pt x="44" y="171"/>
                      <a:pt x="32" y="161"/>
                    </a:cubicBezTo>
                    <a:cubicBezTo>
                      <a:pt x="19" y="150"/>
                      <a:pt x="12" y="135"/>
                      <a:pt x="13" y="117"/>
                    </a:cubicBezTo>
                    <a:cubicBezTo>
                      <a:pt x="13" y="116"/>
                      <a:pt x="13" y="115"/>
                      <a:pt x="13" y="113"/>
                    </a:cubicBezTo>
                    <a:cubicBezTo>
                      <a:pt x="14" y="106"/>
                      <a:pt x="17" y="98"/>
                      <a:pt x="21" y="90"/>
                    </a:cubicBezTo>
                    <a:cubicBezTo>
                      <a:pt x="6" y="77"/>
                      <a:pt x="0" y="60"/>
                      <a:pt x="16" y="33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47" y="0"/>
                      <a:pt x="53" y="4"/>
                    </a:cubicBezTo>
                    <a:cubicBezTo>
                      <a:pt x="59" y="7"/>
                      <a:pt x="64" y="13"/>
                      <a:pt x="64" y="1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17" y="58"/>
                      <a:pt x="19" y="69"/>
                      <a:pt x="28" y="78"/>
                    </a:cubicBezTo>
                    <a:cubicBezTo>
                      <a:pt x="33" y="71"/>
                      <a:pt x="39" y="63"/>
                      <a:pt x="47" y="54"/>
                    </a:cubicBezTo>
                    <a:cubicBezTo>
                      <a:pt x="46" y="52"/>
                      <a:pt x="46" y="50"/>
                      <a:pt x="46" y="48"/>
                    </a:cubicBezTo>
                    <a:cubicBezTo>
                      <a:pt x="46" y="43"/>
                      <a:pt x="48" y="39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4" y="32"/>
                      <a:pt x="58" y="31"/>
                      <a:pt x="63" y="31"/>
                    </a:cubicBezTo>
                    <a:cubicBezTo>
                      <a:pt x="67" y="31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8" y="39"/>
                      <a:pt x="80" y="43"/>
                      <a:pt x="80" y="48"/>
                    </a:cubicBezTo>
                    <a:cubicBezTo>
                      <a:pt x="80" y="52"/>
                      <a:pt x="78" y="56"/>
                      <a:pt x="75" y="60"/>
                    </a:cubicBezTo>
                    <a:cubicBezTo>
                      <a:pt x="72" y="63"/>
                      <a:pt x="67" y="65"/>
                      <a:pt x="63" y="65"/>
                    </a:cubicBezTo>
                    <a:cubicBezTo>
                      <a:pt x="61" y="65"/>
                      <a:pt x="59" y="64"/>
                      <a:pt x="57" y="63"/>
                    </a:cubicBezTo>
                    <a:cubicBezTo>
                      <a:pt x="49" y="71"/>
                      <a:pt x="43" y="79"/>
                      <a:pt x="38" y="86"/>
                    </a:cubicBezTo>
                    <a:cubicBezTo>
                      <a:pt x="38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43" y="90"/>
                      <a:pt x="48" y="94"/>
                      <a:pt x="54" y="98"/>
                    </a:cubicBezTo>
                    <a:cubicBezTo>
                      <a:pt x="64" y="103"/>
                      <a:pt x="73" y="109"/>
                      <a:pt x="81" y="116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0"/>
                      <a:pt x="92" y="19"/>
                      <a:pt x="104" y="19"/>
                    </a:cubicBezTo>
                    <a:close/>
                    <a:moveTo>
                      <a:pt x="68" y="43"/>
                    </a:moveTo>
                    <a:cubicBezTo>
                      <a:pt x="66" y="41"/>
                      <a:pt x="65" y="40"/>
                      <a:pt x="63" y="40"/>
                    </a:cubicBezTo>
                    <a:cubicBezTo>
                      <a:pt x="61" y="40"/>
                      <a:pt x="59" y="41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4"/>
                      <a:pt x="56" y="46"/>
                      <a:pt x="56" y="48"/>
                    </a:cubicBezTo>
                    <a:cubicBezTo>
                      <a:pt x="56" y="50"/>
                      <a:pt x="56" y="51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4"/>
                      <a:pt x="61" y="55"/>
                      <a:pt x="63" y="55"/>
                    </a:cubicBezTo>
                    <a:cubicBezTo>
                      <a:pt x="65" y="55"/>
                      <a:pt x="66" y="54"/>
                      <a:pt x="68" y="53"/>
                    </a:cubicBezTo>
                    <a:cubicBezTo>
                      <a:pt x="69" y="51"/>
                      <a:pt x="70" y="50"/>
                      <a:pt x="70" y="48"/>
                    </a:cubicBezTo>
                    <a:cubicBezTo>
                      <a:pt x="70" y="46"/>
                      <a:pt x="69" y="44"/>
                      <a:pt x="68" y="43"/>
                    </a:cubicBezTo>
                    <a:cubicBezTo>
                      <a:pt x="68" y="43"/>
                      <a:pt x="68" y="43"/>
                      <a:pt x="68" y="43"/>
                    </a:cubicBezTo>
                    <a:close/>
                    <a:moveTo>
                      <a:pt x="81" y="167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2" y="124"/>
                      <a:pt x="60" y="116"/>
                      <a:pt x="48" y="109"/>
                    </a:cubicBezTo>
                    <a:cubicBezTo>
                      <a:pt x="42" y="106"/>
                      <a:pt x="36" y="102"/>
                      <a:pt x="31" y="99"/>
                    </a:cubicBezTo>
                    <a:cubicBezTo>
                      <a:pt x="29" y="104"/>
                      <a:pt x="27" y="110"/>
                      <a:pt x="26" y="115"/>
                    </a:cubicBezTo>
                    <a:cubicBezTo>
                      <a:pt x="26" y="116"/>
                      <a:pt x="26" y="117"/>
                      <a:pt x="26" y="118"/>
                    </a:cubicBezTo>
                    <a:cubicBezTo>
                      <a:pt x="25" y="131"/>
                      <a:pt x="31" y="142"/>
                      <a:pt x="41" y="151"/>
                    </a:cubicBezTo>
                    <a:cubicBezTo>
                      <a:pt x="51" y="159"/>
                      <a:pt x="65" y="165"/>
                      <a:pt x="81" y="167"/>
                    </a:cubicBezTo>
                    <a:close/>
                    <a:moveTo>
                      <a:pt x="104" y="43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04" y="43"/>
                      <a:pt x="104" y="43"/>
                      <a:pt x="104" y="43"/>
                    </a:cubicBezTo>
                    <a:close/>
                    <a:moveTo>
                      <a:pt x="143" y="131"/>
                    </a:moveTo>
                    <a:cubicBezTo>
                      <a:pt x="138" y="131"/>
                      <a:pt x="133" y="133"/>
                      <a:pt x="129" y="136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54" y="133"/>
                      <a:pt x="149" y="131"/>
                      <a:pt x="143" y="131"/>
                    </a:cubicBezTo>
                    <a:close/>
                    <a:moveTo>
                      <a:pt x="164" y="142"/>
                    </a:moveTo>
                    <a:cubicBezTo>
                      <a:pt x="150" y="157"/>
                      <a:pt x="150" y="157"/>
                      <a:pt x="150" y="157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7" y="167"/>
                      <a:pt x="169" y="162"/>
                      <a:pt x="169" y="157"/>
                    </a:cubicBezTo>
                    <a:cubicBezTo>
                      <a:pt x="169" y="152"/>
                      <a:pt x="167" y="147"/>
                      <a:pt x="164" y="142"/>
                    </a:cubicBezTo>
                    <a:close/>
                    <a:moveTo>
                      <a:pt x="159" y="178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29" y="178"/>
                      <a:pt x="129" y="178"/>
                      <a:pt x="129" y="178"/>
                    </a:cubicBezTo>
                    <a:cubicBezTo>
                      <a:pt x="133" y="181"/>
                      <a:pt x="138" y="183"/>
                      <a:pt x="143" y="183"/>
                    </a:cubicBezTo>
                    <a:cubicBezTo>
                      <a:pt x="149" y="183"/>
                      <a:pt x="154" y="181"/>
                      <a:pt x="159" y="178"/>
                    </a:cubicBezTo>
                    <a:close/>
                    <a:moveTo>
                      <a:pt x="123" y="172"/>
                    </a:move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0" y="146"/>
                      <a:pt x="118" y="151"/>
                      <a:pt x="118" y="157"/>
                    </a:cubicBezTo>
                    <a:cubicBezTo>
                      <a:pt x="118" y="163"/>
                      <a:pt x="120" y="168"/>
                      <a:pt x="123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769250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9556750" y="4254500"/>
            <a:ext cx="1514475" cy="1512888"/>
            <a:chOff x="9556562" y="4254003"/>
            <a:chExt cx="1515084" cy="1513476"/>
          </a:xfrm>
        </p:grpSpPr>
        <p:grpSp>
          <p:nvGrpSpPr>
            <p:cNvPr id="17424" name="组合 19"/>
            <p:cNvGrpSpPr/>
            <p:nvPr/>
          </p:nvGrpSpPr>
          <p:grpSpPr bwMode="auto">
            <a:xfrm>
              <a:off x="9769819" y="4254003"/>
              <a:ext cx="1088571" cy="1088571"/>
              <a:chOff x="9769819" y="4254003"/>
              <a:chExt cx="1088571" cy="108857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9769373" y="4254003"/>
                <a:ext cx="1089463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27" name="Freeform 170"/>
              <p:cNvSpPr>
                <a:spLocks noEditPoints="1"/>
              </p:cNvSpPr>
              <p:nvPr/>
            </p:nvSpPr>
            <p:spPr bwMode="auto">
              <a:xfrm>
                <a:off x="10095572" y="4628132"/>
                <a:ext cx="437065" cy="414444"/>
              </a:xfrm>
              <a:custGeom>
                <a:avLst/>
                <a:gdLst>
                  <a:gd name="T0" fmla="*/ 69210865 w 229"/>
                  <a:gd name="T1" fmla="*/ 0 h 217"/>
                  <a:gd name="T2" fmla="*/ 761319515 w 229"/>
                  <a:gd name="T3" fmla="*/ 0 h 217"/>
                  <a:gd name="T4" fmla="*/ 834173861 w 229"/>
                  <a:gd name="T5" fmla="*/ 72953603 h 217"/>
                  <a:gd name="T6" fmla="*/ 834173861 w 229"/>
                  <a:gd name="T7" fmla="*/ 510669493 h 217"/>
                  <a:gd name="T8" fmla="*/ 761319515 w 229"/>
                  <a:gd name="T9" fmla="*/ 583623097 h 217"/>
                  <a:gd name="T10" fmla="*/ 69210865 w 229"/>
                  <a:gd name="T11" fmla="*/ 583623097 h 217"/>
                  <a:gd name="T12" fmla="*/ 0 w 229"/>
                  <a:gd name="T13" fmla="*/ 510669493 h 217"/>
                  <a:gd name="T14" fmla="*/ 0 w 229"/>
                  <a:gd name="T15" fmla="*/ 72953603 h 217"/>
                  <a:gd name="T16" fmla="*/ 69210865 w 229"/>
                  <a:gd name="T17" fmla="*/ 0 h 217"/>
                  <a:gd name="T18" fmla="*/ 203991023 w 229"/>
                  <a:gd name="T19" fmla="*/ 740472007 h 217"/>
                  <a:gd name="T20" fmla="*/ 342412753 w 229"/>
                  <a:gd name="T21" fmla="*/ 725880522 h 217"/>
                  <a:gd name="T22" fmla="*/ 342412753 w 229"/>
                  <a:gd name="T23" fmla="*/ 623747769 h 217"/>
                  <a:gd name="T24" fmla="*/ 509974695 w 229"/>
                  <a:gd name="T25" fmla="*/ 623747769 h 217"/>
                  <a:gd name="T26" fmla="*/ 509974695 w 229"/>
                  <a:gd name="T27" fmla="*/ 725880522 h 217"/>
                  <a:gd name="T28" fmla="*/ 641111372 w 229"/>
                  <a:gd name="T29" fmla="*/ 740472007 h 217"/>
                  <a:gd name="T30" fmla="*/ 641111372 w 229"/>
                  <a:gd name="T31" fmla="*/ 791538383 h 217"/>
                  <a:gd name="T32" fmla="*/ 203991023 w 229"/>
                  <a:gd name="T33" fmla="*/ 791538383 h 217"/>
                  <a:gd name="T34" fmla="*/ 203991023 w 229"/>
                  <a:gd name="T35" fmla="*/ 740472007 h 217"/>
                  <a:gd name="T36" fmla="*/ 61925812 w 229"/>
                  <a:gd name="T37" fmla="*/ 69305732 h 217"/>
                  <a:gd name="T38" fmla="*/ 61925812 w 229"/>
                  <a:gd name="T39" fmla="*/ 452307375 h 217"/>
                  <a:gd name="T40" fmla="*/ 764962996 w 229"/>
                  <a:gd name="T41" fmla="*/ 452307375 h 217"/>
                  <a:gd name="T42" fmla="*/ 764962996 w 229"/>
                  <a:gd name="T43" fmla="*/ 69305732 h 217"/>
                  <a:gd name="T44" fmla="*/ 61925812 w 229"/>
                  <a:gd name="T45" fmla="*/ 69305732 h 217"/>
                  <a:gd name="T46" fmla="*/ 695752131 w 229"/>
                  <a:gd name="T47" fmla="*/ 488784176 h 217"/>
                  <a:gd name="T48" fmla="*/ 666610011 w 229"/>
                  <a:gd name="T49" fmla="*/ 517965236 h 217"/>
                  <a:gd name="T50" fmla="*/ 695752131 w 229"/>
                  <a:gd name="T51" fmla="*/ 547146295 h 217"/>
                  <a:gd name="T52" fmla="*/ 724894251 w 229"/>
                  <a:gd name="T53" fmla="*/ 517965236 h 217"/>
                  <a:gd name="T54" fmla="*/ 695752131 w 229"/>
                  <a:gd name="T55" fmla="*/ 488784176 h 2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29" h="217">
                    <a:moveTo>
                      <a:pt x="19" y="0"/>
                    </a:move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51"/>
                      <a:pt x="220" y="160"/>
                      <a:pt x="209" y="16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8" y="160"/>
                      <a:pt x="0" y="151"/>
                      <a:pt x="0" y="1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  <a:moveTo>
                      <a:pt x="56" y="203"/>
                    </a:moveTo>
                    <a:cubicBezTo>
                      <a:pt x="69" y="201"/>
                      <a:pt x="81" y="199"/>
                      <a:pt x="94" y="199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140" y="171"/>
                      <a:pt x="140" y="171"/>
                      <a:pt x="140" y="171"/>
                    </a:cubicBezTo>
                    <a:cubicBezTo>
                      <a:pt x="140" y="199"/>
                      <a:pt x="140" y="199"/>
                      <a:pt x="140" y="199"/>
                    </a:cubicBezTo>
                    <a:cubicBezTo>
                      <a:pt x="152" y="200"/>
                      <a:pt x="164" y="201"/>
                      <a:pt x="176" y="203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56" y="217"/>
                      <a:pt x="56" y="217"/>
                      <a:pt x="56" y="217"/>
                    </a:cubicBezTo>
                    <a:cubicBezTo>
                      <a:pt x="56" y="213"/>
                      <a:pt x="56" y="208"/>
                      <a:pt x="56" y="203"/>
                    </a:cubicBezTo>
                    <a:close/>
                    <a:moveTo>
                      <a:pt x="17" y="19"/>
                    </a:moveTo>
                    <a:cubicBezTo>
                      <a:pt x="17" y="124"/>
                      <a:pt x="17" y="124"/>
                      <a:pt x="17" y="12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10" y="19"/>
                      <a:pt x="210" y="19"/>
                      <a:pt x="210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  <a:moveTo>
                      <a:pt x="191" y="134"/>
                    </a:moveTo>
                    <a:cubicBezTo>
                      <a:pt x="186" y="134"/>
                      <a:pt x="183" y="137"/>
                      <a:pt x="183" y="142"/>
                    </a:cubicBezTo>
                    <a:cubicBezTo>
                      <a:pt x="183" y="146"/>
                      <a:pt x="186" y="150"/>
                      <a:pt x="191" y="150"/>
                    </a:cubicBezTo>
                    <a:cubicBezTo>
                      <a:pt x="195" y="150"/>
                      <a:pt x="199" y="146"/>
                      <a:pt x="199" y="142"/>
                    </a:cubicBezTo>
                    <a:cubicBezTo>
                      <a:pt x="199" y="137"/>
                      <a:pt x="195" y="134"/>
                      <a:pt x="191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556562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189038" y="5899150"/>
            <a:ext cx="98139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altLang="zh-CN" sz="1800" dirty="0">
                <a:solidFill>
                  <a:srgbClr val="044875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800" dirty="0">
              <a:solidFill>
                <a:srgbClr val="044875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7422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5788"/>
            <a:chOff x="292102" y="82976"/>
            <a:chExt cx="3291840" cy="584775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778000" y="963613"/>
            <a:ext cx="650875" cy="650875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同心圆 17"/>
          <p:cNvSpPr/>
          <p:nvPr/>
        </p:nvSpPr>
        <p:spPr>
          <a:xfrm>
            <a:off x="3511550" y="1012825"/>
            <a:ext cx="482600" cy="481013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同心圆 18"/>
          <p:cNvSpPr/>
          <p:nvPr/>
        </p:nvSpPr>
        <p:spPr>
          <a:xfrm>
            <a:off x="3994150" y="4144963"/>
            <a:ext cx="361950" cy="361950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/>
          <p:nvPr/>
        </p:nvGrpSpPr>
        <p:grpSpPr bwMode="auto">
          <a:xfrm>
            <a:off x="379413" y="2578100"/>
            <a:ext cx="2192337" cy="2193925"/>
            <a:chOff x="379106" y="2578750"/>
            <a:chExt cx="2192201" cy="2192563"/>
          </a:xfrm>
        </p:grpSpPr>
        <p:sp>
          <p:nvSpPr>
            <p:cNvPr id="12" name="椭圆 11"/>
            <p:cNvSpPr/>
            <p:nvPr/>
          </p:nvSpPr>
          <p:spPr>
            <a:xfrm>
              <a:off x="379106" y="2578750"/>
              <a:ext cx="2192201" cy="2192563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7" name="Freeform 283"/>
            <p:cNvSpPr>
              <a:spLocks noEditPoints="1"/>
            </p:cNvSpPr>
            <p:nvPr/>
          </p:nvSpPr>
          <p:spPr bwMode="auto">
            <a:xfrm>
              <a:off x="1102162" y="2999461"/>
              <a:ext cx="746089" cy="945046"/>
            </a:xfrm>
            <a:custGeom>
              <a:avLst/>
              <a:gdLst>
                <a:gd name="T0" fmla="*/ 2147483646 w 95"/>
                <a:gd name="T1" fmla="*/ 0 h 120"/>
                <a:gd name="T2" fmla="*/ 1788673769 w 95"/>
                <a:gd name="T3" fmla="*/ 434154132 h 120"/>
                <a:gd name="T4" fmla="*/ 1788673769 w 95"/>
                <a:gd name="T5" fmla="*/ 434154132 h 120"/>
                <a:gd name="T6" fmla="*/ 863499848 w 95"/>
                <a:gd name="T7" fmla="*/ 62018644 h 120"/>
                <a:gd name="T8" fmla="*/ 185037926 w 95"/>
                <a:gd name="T9" fmla="*/ 496172776 h 120"/>
                <a:gd name="T10" fmla="*/ 0 w 95"/>
                <a:gd name="T11" fmla="*/ 1302454522 h 120"/>
                <a:gd name="T12" fmla="*/ 185037926 w 95"/>
                <a:gd name="T13" fmla="*/ 2108736267 h 120"/>
                <a:gd name="T14" fmla="*/ 863499848 w 95"/>
                <a:gd name="T15" fmla="*/ 2147483646 h 120"/>
                <a:gd name="T16" fmla="*/ 1912037621 w 95"/>
                <a:gd name="T17" fmla="*/ 2147483646 h 120"/>
                <a:gd name="T18" fmla="*/ 2147483646 w 95"/>
                <a:gd name="T19" fmla="*/ 2147483646 h 120"/>
                <a:gd name="T20" fmla="*/ 2147483646 w 95"/>
                <a:gd name="T21" fmla="*/ 2147483646 h 120"/>
                <a:gd name="T22" fmla="*/ 2147483646 w 95"/>
                <a:gd name="T23" fmla="*/ 2147483646 h 120"/>
                <a:gd name="T24" fmla="*/ 2147483646 w 95"/>
                <a:gd name="T25" fmla="*/ 2147483646 h 120"/>
                <a:gd name="T26" fmla="*/ 2147483646 w 95"/>
                <a:gd name="T27" fmla="*/ 2147483646 h 120"/>
                <a:gd name="T28" fmla="*/ 2147483646 w 95"/>
                <a:gd name="T29" fmla="*/ 2147483646 h 120"/>
                <a:gd name="T30" fmla="*/ 2147483646 w 95"/>
                <a:gd name="T31" fmla="*/ 2147483646 h 120"/>
                <a:gd name="T32" fmla="*/ 2147483646 w 95"/>
                <a:gd name="T33" fmla="*/ 2147483646 h 120"/>
                <a:gd name="T34" fmla="*/ 2147483646 w 95"/>
                <a:gd name="T35" fmla="*/ 2147483646 h 120"/>
                <a:gd name="T36" fmla="*/ 2147483646 w 95"/>
                <a:gd name="T37" fmla="*/ 2147483646 h 120"/>
                <a:gd name="T38" fmla="*/ 2147483646 w 95"/>
                <a:gd name="T39" fmla="*/ 2147483646 h 120"/>
                <a:gd name="T40" fmla="*/ 2147483646 w 95"/>
                <a:gd name="T41" fmla="*/ 2147483646 h 120"/>
                <a:gd name="T42" fmla="*/ 2147483646 w 95"/>
                <a:gd name="T43" fmla="*/ 2147483646 h 120"/>
                <a:gd name="T44" fmla="*/ 2147483646 w 95"/>
                <a:gd name="T45" fmla="*/ 2147483646 h 120"/>
                <a:gd name="T46" fmla="*/ 2147483646 w 95"/>
                <a:gd name="T47" fmla="*/ 2147483646 h 120"/>
                <a:gd name="T48" fmla="*/ 2147483646 w 95"/>
                <a:gd name="T49" fmla="*/ 2147483646 h 120"/>
                <a:gd name="T50" fmla="*/ 2147483646 w 95"/>
                <a:gd name="T51" fmla="*/ 2147483646 h 120"/>
                <a:gd name="T52" fmla="*/ 2147483646 w 95"/>
                <a:gd name="T53" fmla="*/ 1612563491 h 120"/>
                <a:gd name="T54" fmla="*/ 2147483646 w 95"/>
                <a:gd name="T55" fmla="*/ 868300389 h 120"/>
                <a:gd name="T56" fmla="*/ 2147483646 w 95"/>
                <a:gd name="T57" fmla="*/ 1116390715 h 120"/>
                <a:gd name="T58" fmla="*/ 2147483646 w 95"/>
                <a:gd name="T59" fmla="*/ 124045163 h 120"/>
                <a:gd name="T60" fmla="*/ 2147483646 w 95"/>
                <a:gd name="T61" fmla="*/ 0 h 120"/>
                <a:gd name="T62" fmla="*/ 2147483646 w 95"/>
                <a:gd name="T63" fmla="*/ 2147483646 h 120"/>
                <a:gd name="T64" fmla="*/ 2147483646 w 95"/>
                <a:gd name="T65" fmla="*/ 2147483646 h 120"/>
                <a:gd name="T66" fmla="*/ 2147483646 w 95"/>
                <a:gd name="T67" fmla="*/ 2147483646 h 120"/>
                <a:gd name="T68" fmla="*/ 2147483646 w 95"/>
                <a:gd name="T69" fmla="*/ 2147483646 h 120"/>
                <a:gd name="T70" fmla="*/ 2147483646 w 95"/>
                <a:gd name="T71" fmla="*/ 2147483646 h 120"/>
                <a:gd name="T72" fmla="*/ 616787850 w 95"/>
                <a:gd name="T73" fmla="*/ 744263102 h 120"/>
                <a:gd name="T74" fmla="*/ 863499848 w 95"/>
                <a:gd name="T75" fmla="*/ 558191420 h 120"/>
                <a:gd name="T76" fmla="*/ 1110211846 w 95"/>
                <a:gd name="T77" fmla="*/ 744263102 h 120"/>
                <a:gd name="T78" fmla="*/ 1295249772 w 95"/>
                <a:gd name="T79" fmla="*/ 1302454522 h 120"/>
                <a:gd name="T80" fmla="*/ 1110211846 w 95"/>
                <a:gd name="T81" fmla="*/ 1860653817 h 120"/>
                <a:gd name="T82" fmla="*/ 863499848 w 95"/>
                <a:gd name="T83" fmla="*/ 1984691105 h 120"/>
                <a:gd name="T84" fmla="*/ 616787850 w 95"/>
                <a:gd name="T85" fmla="*/ 1860653817 h 120"/>
                <a:gd name="T86" fmla="*/ 431749924 w 95"/>
                <a:gd name="T87" fmla="*/ 1302454522 h 120"/>
                <a:gd name="T88" fmla="*/ 616787850 w 95"/>
                <a:gd name="T89" fmla="*/ 744263102 h 120"/>
                <a:gd name="T90" fmla="*/ 2147483646 w 95"/>
                <a:gd name="T91" fmla="*/ 682236583 h 120"/>
                <a:gd name="T92" fmla="*/ 2147483646 w 95"/>
                <a:gd name="T93" fmla="*/ 496172776 h 120"/>
                <a:gd name="T94" fmla="*/ 2147483646 w 95"/>
                <a:gd name="T95" fmla="*/ 682236583 h 120"/>
                <a:gd name="T96" fmla="*/ 2147483646 w 95"/>
                <a:gd name="T97" fmla="*/ 1302454522 h 120"/>
                <a:gd name="T98" fmla="*/ 2147483646 w 95"/>
                <a:gd name="T99" fmla="*/ 1860653817 h 120"/>
                <a:gd name="T100" fmla="*/ 2147483646 w 95"/>
                <a:gd name="T101" fmla="*/ 2108736267 h 120"/>
                <a:gd name="T102" fmla="*/ 2147483646 w 95"/>
                <a:gd name="T103" fmla="*/ 1860653817 h 120"/>
                <a:gd name="T104" fmla="*/ 2035393621 w 95"/>
                <a:gd name="T105" fmla="*/ 1302454522 h 120"/>
                <a:gd name="T106" fmla="*/ 2147483646 w 95"/>
                <a:gd name="T107" fmla="*/ 682236583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文本框 28"/>
            <p:cNvSpPr txBox="1">
              <a:spLocks noChangeArrowheads="1"/>
            </p:cNvSpPr>
            <p:nvPr/>
          </p:nvSpPr>
          <p:spPr bwMode="auto">
            <a:xfrm>
              <a:off x="666148" y="4049849"/>
              <a:ext cx="1618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YOUR TEXT</a:t>
              </a:r>
              <a:endParaRPr lang="zh-CN" altLang="en-US" sz="2400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208213" y="1373188"/>
            <a:ext cx="1617662" cy="1471612"/>
            <a:chOff x="2208197" y="1373773"/>
            <a:chExt cx="1618117" cy="1471099"/>
          </a:xfrm>
        </p:grpSpPr>
        <p:sp>
          <p:nvSpPr>
            <p:cNvPr id="17" name="椭圆 16"/>
            <p:cNvSpPr/>
            <p:nvPr/>
          </p:nvSpPr>
          <p:spPr>
            <a:xfrm>
              <a:off x="2281243" y="1373773"/>
              <a:ext cx="1472026" cy="1471099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4" name="Freeform 30"/>
            <p:cNvSpPr>
              <a:spLocks noEditPoints="1"/>
            </p:cNvSpPr>
            <p:nvPr/>
          </p:nvSpPr>
          <p:spPr bwMode="auto">
            <a:xfrm>
              <a:off x="2795623" y="1659375"/>
              <a:ext cx="443264" cy="58257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396780941 h 97"/>
                <a:gd name="T4" fmla="*/ 2147483646 w 74"/>
                <a:gd name="T5" fmla="*/ 1875696091 h 97"/>
                <a:gd name="T6" fmla="*/ 2147483646 w 74"/>
                <a:gd name="T7" fmla="*/ 396780941 h 97"/>
                <a:gd name="T8" fmla="*/ 2147483646 w 74"/>
                <a:gd name="T9" fmla="*/ 288566319 h 97"/>
                <a:gd name="T10" fmla="*/ 932897008 w 74"/>
                <a:gd name="T11" fmla="*/ 396780941 h 97"/>
                <a:gd name="T12" fmla="*/ 932897008 w 74"/>
                <a:gd name="T13" fmla="*/ 649281726 h 97"/>
                <a:gd name="T14" fmla="*/ 681734042 w 74"/>
                <a:gd name="T15" fmla="*/ 865704964 h 97"/>
                <a:gd name="T16" fmla="*/ 430571075 w 74"/>
                <a:gd name="T17" fmla="*/ 865704964 h 97"/>
                <a:gd name="T18" fmla="*/ 287043390 w 74"/>
                <a:gd name="T19" fmla="*/ 2147483646 h 97"/>
                <a:gd name="T20" fmla="*/ 322923814 w 74"/>
                <a:gd name="T21" fmla="*/ 2147483646 h 97"/>
                <a:gd name="T22" fmla="*/ 1004663846 w 74"/>
                <a:gd name="T23" fmla="*/ 2147483646 h 97"/>
                <a:gd name="T24" fmla="*/ 1327587660 w 74"/>
                <a:gd name="T25" fmla="*/ 2147483646 h 97"/>
                <a:gd name="T26" fmla="*/ 107641271 w 74"/>
                <a:gd name="T27" fmla="*/ 2147483646 h 97"/>
                <a:gd name="T28" fmla="*/ 107641271 w 74"/>
                <a:gd name="T29" fmla="*/ 2147483646 h 97"/>
                <a:gd name="T30" fmla="*/ 0 w 74"/>
                <a:gd name="T31" fmla="*/ 721418801 h 97"/>
                <a:gd name="T32" fmla="*/ 35880424 w 74"/>
                <a:gd name="T33" fmla="*/ 613210185 h 97"/>
                <a:gd name="T34" fmla="*/ 681734042 w 74"/>
                <a:gd name="T35" fmla="*/ 0 h 97"/>
                <a:gd name="T36" fmla="*/ 609973194 w 74"/>
                <a:gd name="T37" fmla="*/ 1875696091 h 97"/>
                <a:gd name="T38" fmla="*/ 968777432 w 74"/>
                <a:gd name="T39" fmla="*/ 2019976247 h 97"/>
                <a:gd name="T40" fmla="*/ 609973194 w 74"/>
                <a:gd name="T41" fmla="*/ 1875696091 h 97"/>
                <a:gd name="T42" fmla="*/ 609973194 w 74"/>
                <a:gd name="T43" fmla="*/ 1587123765 h 97"/>
                <a:gd name="T44" fmla="*/ 2009321702 w 74"/>
                <a:gd name="T45" fmla="*/ 1442843609 h 97"/>
                <a:gd name="T46" fmla="*/ 609973194 w 74"/>
                <a:gd name="T47" fmla="*/ 1009991127 h 97"/>
                <a:gd name="T48" fmla="*/ 2009321702 w 74"/>
                <a:gd name="T49" fmla="*/ 1190342824 h 97"/>
                <a:gd name="T50" fmla="*/ 609973194 w 74"/>
                <a:gd name="T51" fmla="*/ 1009991127 h 97"/>
                <a:gd name="T52" fmla="*/ 1219946389 w 74"/>
                <a:gd name="T53" fmla="*/ 793561883 h 97"/>
                <a:gd name="T54" fmla="*/ 2009321702 w 74"/>
                <a:gd name="T55" fmla="*/ 613210185 h 97"/>
                <a:gd name="T56" fmla="*/ 1471109355 w 74"/>
                <a:gd name="T57" fmla="*/ 2147483646 h 97"/>
                <a:gd name="T58" fmla="*/ 1471109355 w 74"/>
                <a:gd name="T59" fmla="*/ 2147483646 h 97"/>
                <a:gd name="T60" fmla="*/ 1112305117 w 74"/>
                <a:gd name="T61" fmla="*/ 2147483646 h 97"/>
                <a:gd name="T62" fmla="*/ 1686397888 w 74"/>
                <a:gd name="T63" fmla="*/ 2147483646 h 97"/>
                <a:gd name="T64" fmla="*/ 2116962973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056047788 h 97"/>
                <a:gd name="T74" fmla="*/ 1363468084 w 74"/>
                <a:gd name="T75" fmla="*/ 1947839172 h 97"/>
                <a:gd name="T76" fmla="*/ 1506989779 w 74"/>
                <a:gd name="T77" fmla="*/ 2092119329 h 97"/>
                <a:gd name="T78" fmla="*/ 1435228931 w 74"/>
                <a:gd name="T79" fmla="*/ 2147483646 h 97"/>
                <a:gd name="T80" fmla="*/ 2045202126 w 74"/>
                <a:gd name="T81" fmla="*/ 2147483646 h 97"/>
                <a:gd name="T82" fmla="*/ 2116962973 w 74"/>
                <a:gd name="T83" fmla="*/ 2147483646 h 97"/>
                <a:gd name="T84" fmla="*/ 753494890 w 74"/>
                <a:gd name="T85" fmla="*/ 324637860 h 97"/>
                <a:gd name="T86" fmla="*/ 466451499 w 74"/>
                <a:gd name="T87" fmla="*/ 685347261 h 97"/>
                <a:gd name="T88" fmla="*/ 609973194 w 74"/>
                <a:gd name="T89" fmla="*/ 721418801 h 97"/>
                <a:gd name="T90" fmla="*/ 645853618 w 74"/>
                <a:gd name="T91" fmla="*/ 721418801 h 97"/>
                <a:gd name="T92" fmla="*/ 789375313 w 74"/>
                <a:gd name="T93" fmla="*/ 613210185 h 97"/>
                <a:gd name="T94" fmla="*/ 789375313 w 74"/>
                <a:gd name="T95" fmla="*/ 541067104 h 97"/>
                <a:gd name="T96" fmla="*/ 753494890 w 74"/>
                <a:gd name="T97" fmla="*/ 396780941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文本框 30"/>
            <p:cNvSpPr txBox="1">
              <a:spLocks noChangeArrowheads="1"/>
            </p:cNvSpPr>
            <p:nvPr/>
          </p:nvSpPr>
          <p:spPr bwMode="auto">
            <a:xfrm>
              <a:off x="2208197" y="2217172"/>
              <a:ext cx="16181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YOUR TEXT</a:t>
              </a:r>
              <a:endParaRPr lang="zh-CN" altLang="en-US" sz="2000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2500313" y="2992438"/>
            <a:ext cx="1619250" cy="1147762"/>
            <a:chOff x="2501045" y="3469222"/>
            <a:chExt cx="1618117" cy="1147107"/>
          </a:xfrm>
        </p:grpSpPr>
        <p:sp>
          <p:nvSpPr>
            <p:cNvPr id="15" name="椭圆 14"/>
            <p:cNvSpPr/>
            <p:nvPr/>
          </p:nvSpPr>
          <p:spPr>
            <a:xfrm>
              <a:off x="2731071" y="3469222"/>
              <a:ext cx="1146960" cy="1147107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1" name="Freeform 24"/>
            <p:cNvSpPr>
              <a:spLocks noEditPoints="1"/>
            </p:cNvSpPr>
            <p:nvPr/>
          </p:nvSpPr>
          <p:spPr bwMode="auto">
            <a:xfrm>
              <a:off x="3113146" y="3709231"/>
              <a:ext cx="382368" cy="428588"/>
            </a:xfrm>
            <a:custGeom>
              <a:avLst/>
              <a:gdLst>
                <a:gd name="T0" fmla="*/ 320573359 w 77"/>
                <a:gd name="T1" fmla="*/ 198690407 h 86"/>
                <a:gd name="T2" fmla="*/ 937054857 w 77"/>
                <a:gd name="T3" fmla="*/ 24838170 h 86"/>
                <a:gd name="T4" fmla="*/ 1454900308 w 77"/>
                <a:gd name="T5" fmla="*/ 322871288 h 86"/>
                <a:gd name="T6" fmla="*/ 1627517114 w 77"/>
                <a:gd name="T7" fmla="*/ 943770710 h 86"/>
                <a:gd name="T8" fmla="*/ 1430240055 w 77"/>
                <a:gd name="T9" fmla="*/ 1365984710 h 86"/>
                <a:gd name="T10" fmla="*/ 1578196608 w 77"/>
                <a:gd name="T11" fmla="*/ 1465327421 h 86"/>
                <a:gd name="T12" fmla="*/ 1824794173 w 77"/>
                <a:gd name="T13" fmla="*/ 1788198709 h 86"/>
                <a:gd name="T14" fmla="*/ 1800133920 w 77"/>
                <a:gd name="T15" fmla="*/ 2086231827 h 86"/>
                <a:gd name="T16" fmla="*/ 1800133920 w 77"/>
                <a:gd name="T17" fmla="*/ 2086231827 h 86"/>
                <a:gd name="T18" fmla="*/ 1528881068 w 77"/>
                <a:gd name="T19" fmla="*/ 2036560472 h 86"/>
                <a:gd name="T20" fmla="*/ 1257628215 w 77"/>
                <a:gd name="T21" fmla="*/ 1688855998 h 86"/>
                <a:gd name="T22" fmla="*/ 1208307709 w 77"/>
                <a:gd name="T23" fmla="*/ 1564675116 h 86"/>
                <a:gd name="T24" fmla="*/ 739782764 w 77"/>
                <a:gd name="T25" fmla="*/ 1639179658 h 86"/>
                <a:gd name="T26" fmla="*/ 197277059 w 77"/>
                <a:gd name="T27" fmla="*/ 1341146540 h 86"/>
                <a:gd name="T28" fmla="*/ 24660253 w 77"/>
                <a:gd name="T29" fmla="*/ 745080304 h 86"/>
                <a:gd name="T30" fmla="*/ 320573359 w 77"/>
                <a:gd name="T31" fmla="*/ 198690407 h 86"/>
                <a:gd name="T32" fmla="*/ 739782764 w 77"/>
                <a:gd name="T33" fmla="*/ 1216965659 h 86"/>
                <a:gd name="T34" fmla="*/ 937054857 w 77"/>
                <a:gd name="T35" fmla="*/ 1216965659 h 86"/>
                <a:gd name="T36" fmla="*/ 937054857 w 77"/>
                <a:gd name="T37" fmla="*/ 993442066 h 86"/>
                <a:gd name="T38" fmla="*/ 1158987203 w 77"/>
                <a:gd name="T39" fmla="*/ 993442066 h 86"/>
                <a:gd name="T40" fmla="*/ 1158987203 w 77"/>
                <a:gd name="T41" fmla="*/ 794756643 h 86"/>
                <a:gd name="T42" fmla="*/ 937054857 w 77"/>
                <a:gd name="T43" fmla="*/ 794756643 h 86"/>
                <a:gd name="T44" fmla="*/ 937054857 w 77"/>
                <a:gd name="T45" fmla="*/ 571228067 h 86"/>
                <a:gd name="T46" fmla="*/ 739782764 w 77"/>
                <a:gd name="T47" fmla="*/ 571228067 h 86"/>
                <a:gd name="T48" fmla="*/ 739782764 w 77"/>
                <a:gd name="T49" fmla="*/ 794756643 h 86"/>
                <a:gd name="T50" fmla="*/ 517845452 w 77"/>
                <a:gd name="T51" fmla="*/ 794756643 h 86"/>
                <a:gd name="T52" fmla="*/ 517845452 w 77"/>
                <a:gd name="T53" fmla="*/ 993442066 h 86"/>
                <a:gd name="T54" fmla="*/ 739782764 w 77"/>
                <a:gd name="T55" fmla="*/ 993442066 h 86"/>
                <a:gd name="T56" fmla="*/ 739782764 w 77"/>
                <a:gd name="T57" fmla="*/ 1216965659 h 86"/>
                <a:gd name="T58" fmla="*/ 443869658 w 77"/>
                <a:gd name="T59" fmla="*/ 894099355 h 86"/>
                <a:gd name="T60" fmla="*/ 1060351156 w 77"/>
                <a:gd name="T61" fmla="*/ 471885355 h 86"/>
                <a:gd name="T62" fmla="*/ 443869658 w 77"/>
                <a:gd name="T63" fmla="*/ 894099355 h 86"/>
                <a:gd name="T64" fmla="*/ 887734351 w 77"/>
                <a:gd name="T65" fmla="*/ 298033118 h 86"/>
                <a:gd name="T66" fmla="*/ 493185199 w 77"/>
                <a:gd name="T67" fmla="*/ 397375830 h 86"/>
                <a:gd name="T68" fmla="*/ 295913105 w 77"/>
                <a:gd name="T69" fmla="*/ 769918473 h 86"/>
                <a:gd name="T70" fmla="*/ 394549152 w 77"/>
                <a:gd name="T71" fmla="*/ 1167294303 h 86"/>
                <a:gd name="T72" fmla="*/ 764438051 w 77"/>
                <a:gd name="T73" fmla="*/ 1365984710 h 86"/>
                <a:gd name="T74" fmla="*/ 1158987203 w 77"/>
                <a:gd name="T75" fmla="*/ 1266641998 h 86"/>
                <a:gd name="T76" fmla="*/ 1356264262 w 77"/>
                <a:gd name="T77" fmla="*/ 894099355 h 86"/>
                <a:gd name="T78" fmla="*/ 1257628215 w 77"/>
                <a:gd name="T79" fmla="*/ 496723525 h 86"/>
                <a:gd name="T80" fmla="*/ 887734351 w 77"/>
                <a:gd name="T81" fmla="*/ 298033118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文本框 31"/>
            <p:cNvSpPr txBox="1">
              <a:spLocks noChangeArrowheads="1"/>
            </p:cNvSpPr>
            <p:nvPr/>
          </p:nvSpPr>
          <p:spPr bwMode="auto">
            <a:xfrm>
              <a:off x="2501045" y="4127691"/>
              <a:ext cx="16181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YOUR TEXT</a:t>
              </a:r>
              <a:endParaRPr lang="zh-CN" altLang="en-US" sz="1600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760913" y="1401763"/>
            <a:ext cx="1235075" cy="755650"/>
            <a:chOff x="0" y="1587632"/>
            <a:chExt cx="1473572" cy="901650"/>
          </a:xfrm>
        </p:grpSpPr>
        <p:sp>
          <p:nvSpPr>
            <p:cNvPr id="19488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5556250" y="1285875"/>
            <a:ext cx="6419850" cy="922338"/>
            <a:chOff x="867562" y="1427973"/>
            <a:chExt cx="6420056" cy="922324"/>
          </a:xfrm>
        </p:grpSpPr>
        <p:sp>
          <p:nvSpPr>
            <p:cNvPr id="38" name="文本框 37"/>
            <p:cNvSpPr txBox="1"/>
            <p:nvPr/>
          </p:nvSpPr>
          <p:spPr>
            <a:xfrm>
              <a:off x="867562" y="1427973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4287" y="1770868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760913" y="2508250"/>
            <a:ext cx="1235075" cy="757238"/>
            <a:chOff x="0" y="1587632"/>
            <a:chExt cx="1473572" cy="901650"/>
          </a:xfrm>
        </p:grpSpPr>
        <p:sp>
          <p:nvSpPr>
            <p:cNvPr id="19484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5556250" y="2392363"/>
            <a:ext cx="6419850" cy="908050"/>
            <a:chOff x="867562" y="2496369"/>
            <a:chExt cx="6420056" cy="907810"/>
          </a:xfrm>
        </p:grpSpPr>
        <p:sp>
          <p:nvSpPr>
            <p:cNvPr id="44" name="文本框 43"/>
            <p:cNvSpPr txBox="1"/>
            <p:nvPr/>
          </p:nvSpPr>
          <p:spPr>
            <a:xfrm>
              <a:off x="867562" y="2496369"/>
              <a:ext cx="3113188" cy="3999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4287" y="2824894"/>
              <a:ext cx="6053331" cy="579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4760913" y="3616325"/>
            <a:ext cx="1235075" cy="755650"/>
            <a:chOff x="0" y="1587632"/>
            <a:chExt cx="1473572" cy="901650"/>
          </a:xfrm>
        </p:grpSpPr>
        <p:sp>
          <p:nvSpPr>
            <p:cNvPr id="19480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5556250" y="3484563"/>
            <a:ext cx="6419850" cy="922337"/>
            <a:chOff x="867562" y="3535737"/>
            <a:chExt cx="6420056" cy="922324"/>
          </a:xfrm>
        </p:grpSpPr>
        <p:sp>
          <p:nvSpPr>
            <p:cNvPr id="50" name="文本框 49"/>
            <p:cNvSpPr txBox="1"/>
            <p:nvPr/>
          </p:nvSpPr>
          <p:spPr>
            <a:xfrm>
              <a:off x="867562" y="3535737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4287" y="3878632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H="1">
            <a:off x="19050" y="5002213"/>
            <a:ext cx="12141200" cy="0"/>
          </a:xfrm>
          <a:prstGeom prst="line">
            <a:avLst/>
          </a:prstGeom>
          <a:ln w="19050">
            <a:solidFill>
              <a:srgbClr val="044875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>
            <a:spLocks noChangeArrowheads="1"/>
          </p:cNvSpPr>
          <p:nvPr/>
        </p:nvSpPr>
        <p:spPr bwMode="auto">
          <a:xfrm>
            <a:off x="488950" y="5129213"/>
            <a:ext cx="116713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1800">
              <a:solidFill>
                <a:srgbClr val="044875"/>
              </a:solidFill>
            </a:endParaRPr>
          </a:p>
          <a:p>
            <a:pPr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2400">
              <a:solidFill>
                <a:srgbClr val="0072A9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72" grpId="0" bldLvl="3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  <a:endParaRPr lang="zh-CN" altLang="en-US" sz="4400" b="1" spc="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525588" y="3932238"/>
            <a:ext cx="296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83038" y="3932238"/>
            <a:ext cx="256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8093075" y="3932238"/>
            <a:ext cx="230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037263" y="3932238"/>
            <a:ext cx="256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750158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588135"/>
            <a:ext cx="11275060" cy="417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快速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MapReduce通常将中间结果放到HDFS上，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这样势必会影响整体速度，而Spark支持DAG图的分布式并行计算的编程框架，减少了迭代过程中数据的落地，提高了处理效率。Spark是基于内存并行大数据框架，中间结果存放到内存，对于迭代数据Spark效率高。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      MapReduce在数据Shuffle之前花费了大量的时间来排序,Spark任务在Shuffle中不是所有情景都需要排序.所以支持Hash的分布式聚合,调度中采用更为通用的任务执行计划图(DAG),每一轮次的输出结果在内存中缓存.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容错性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      Spark引进了弹性分布式数据集RDD的抽象 如果数据集一部分丢失，则可以根据“血统”对它们进行重建。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  <a:sym typeface="+mn-ea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灵活性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  <a:sym typeface="+mn-ea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      Spark提供的数据集操作类型有很多种，不像Hadoop只提供了Map和Reduce两种操作。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的操作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大致分为：Transformation和Action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  <a:sym typeface="+mn-ea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  <a:sym typeface="+mn-ea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465" y="775335"/>
            <a:ext cx="853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Spark</a:t>
            </a:r>
            <a:r>
              <a:rPr lang="zh-CN" altLang="en-US" sz="2400"/>
              <a:t>与</a:t>
            </a:r>
            <a:r>
              <a:rPr lang="en-US" altLang="zh-CN" sz="2400"/>
              <a:t>Hadoop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588135"/>
            <a:ext cx="11275060" cy="36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465" y="775335"/>
            <a:ext cx="853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Spark</a:t>
            </a:r>
            <a:r>
              <a:rPr lang="zh-CN" altLang="en-US" sz="2400"/>
              <a:t>与</a:t>
            </a:r>
            <a:r>
              <a:rPr lang="en-US" altLang="zh-CN" sz="2400"/>
              <a:t>Hadoop</a:t>
            </a:r>
            <a:endParaRPr lang="en-US" altLang="zh-CN" sz="2400"/>
          </a:p>
        </p:txBody>
      </p:sp>
      <p:graphicFrame>
        <p:nvGraphicFramePr>
          <p:cNvPr id="2050" name="Object 1"/>
          <p:cNvGraphicFramePr/>
          <p:nvPr/>
        </p:nvGraphicFramePr>
        <p:xfrm>
          <a:off x="3978910" y="902335"/>
          <a:ext cx="55626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647680" imgH="10332720" progId="Visio.Drawing.15">
                  <p:embed/>
                </p:oleObj>
              </mc:Choice>
              <mc:Fallback>
                <p:oleObj name="" r:id="rId1" imgW="10647680" imgH="103327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8910" y="902335"/>
                        <a:ext cx="5562600" cy="538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09600" y="1588135"/>
            <a:ext cx="11275060" cy="341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Core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：实现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的基本功能，任务调度、内存管理、错误恢复、与存储系统交互等模块，提供了创建和操作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的多种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API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SQL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：处理结构化数据，使用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来查询数据，支持多种数据源（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Hive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表、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Parquet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以及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等），支持开发者将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RDD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编程的数据操作方式相结合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Streaming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：对实时数据进行流式计算。提供了用来操作数据流的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支持与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 Core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同级别的容错性、吞吐量以及可伸缩性。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MLlib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：机器学习功能的程序库，提供多种机器学习算法，包括分类、回归、聚类、协同过滤等，也提供了模型评估、数据导入等额外的支持功能。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GraphX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：操作图的程序库，进行并行图计算，针对ETL、探索性分析和迭代图计算提供了统一的工具。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465" y="775335"/>
            <a:ext cx="853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Spark</a:t>
            </a:r>
            <a:r>
              <a:rPr lang="zh-CN" altLang="en-US" sz="2400"/>
              <a:t>组件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80085" y="1250315"/>
            <a:ext cx="11275060" cy="115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生态系统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algn="l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4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20" descr="QQ截图20170526152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940" y="1790065"/>
            <a:ext cx="6040120" cy="38398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13756</Words>
  <Application>WPS 演示</Application>
  <PresentationFormat>宽屏</PresentationFormat>
  <Paragraphs>856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Impact</vt:lpstr>
      <vt:lpstr>微软雅黑 Light</vt:lpstr>
      <vt:lpstr>Levenim MT</vt:lpstr>
      <vt:lpstr>Meiryo</vt:lpstr>
      <vt:lpstr>Arial Narrow</vt:lpstr>
      <vt:lpstr>Yu Gothic UI</vt:lpstr>
      <vt:lpstr>Times New Roman</vt:lpstr>
      <vt:lpstr>Office 主题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new</cp:lastModifiedBy>
  <cp:revision>86</cp:revision>
  <dcterms:created xsi:type="dcterms:W3CDTF">2015-04-13T12:15:00Z</dcterms:created>
  <dcterms:modified xsi:type="dcterms:W3CDTF">2017-07-03T09:55:27Z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