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5" r:id="rId5"/>
    <p:sldId id="270" r:id="rId6"/>
    <p:sldId id="271" r:id="rId7"/>
    <p:sldId id="269" r:id="rId8"/>
    <p:sldId id="267" r:id="rId9"/>
    <p:sldId id="268" r:id="rId10"/>
    <p:sldId id="272" r:id="rId11"/>
    <p:sldId id="261" r:id="rId12"/>
    <p:sldId id="262" r:id="rId13"/>
    <p:sldId id="259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결과" id="{0FE01189-E652-486B-9AB1-47BA242A538C}">
          <p14:sldIdLst>
            <p14:sldId id="260"/>
            <p14:sldId id="258"/>
            <p14:sldId id="257"/>
          </p14:sldIdLst>
        </p14:section>
        <p14:section name="내용 정리" id="{7FFA4547-C3CC-4A00-AB4D-565258655EE3}">
          <p14:sldIdLst>
            <p14:sldId id="265"/>
            <p14:sldId id="270"/>
            <p14:sldId id="271"/>
            <p14:sldId id="269"/>
            <p14:sldId id="267"/>
            <p14:sldId id="268"/>
            <p14:sldId id="272"/>
          </p14:sldIdLst>
        </p14:section>
        <p14:section name="버그 발생 및 예외처리" id="{05B2F71E-6C76-4E0E-8222-93FF5F01D38A}">
          <p14:sldIdLst>
            <p14:sldId id="261"/>
            <p14:sldId id="262"/>
          </p14:sldIdLst>
        </p14:section>
        <p14:section name="메뉴얼 간략 분석" id="{408BF0F9-0C9D-4414-A1C0-C536CACB6B20}">
          <p14:sldIdLst>
            <p14:sldId id="259"/>
          </p14:sldIdLst>
        </p14:section>
        <p14:section name="문자열 수신 비교 함수 생성" id="{1783B32D-0AEE-49B8-936D-C19096DEEF2D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D6ED-8E5D-4596-957F-1B69DCB6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1A317-BEDA-44A7-BFB1-FD319442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CBC83-A02A-4212-AECD-093B3929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0E7AF-74E5-463D-8571-2F565DE0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192D3-B5B3-4FF6-AB41-F0E32FB3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4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E0DA-595B-4C93-895C-C07012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429CB-C377-4E24-B673-E27A671A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8401E-AE89-47C3-8D7D-50F39CAE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38CF8-99A8-40D7-B6B3-75A194D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F1525-B901-41CA-B32B-C8C9CA5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8D0C1-B649-450F-BC06-704B332EB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1F646-3273-4755-8C51-C754E083A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1829-AAD7-4DDF-98AE-3987A62B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1C576-6253-4E33-AC48-0C9ACD3F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FE244-A672-46D3-A404-0E8CD06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132DA-649C-4710-B683-34200787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7DDC0-55C4-43E4-977B-6B92A3A6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31C21-DF86-4B85-AA68-B6FE88CF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022D8-FC20-4E34-9C13-07AC72C8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EDE79-9E84-4237-8791-BD093011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1CA4-32C5-4352-9DD2-4AFA730A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96C42-C27F-42BF-A873-EFDB8F8B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EE29B-C288-4FBA-9128-FC936EBB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A2E74-70DC-42B2-BC1F-18DF0286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1CC3A-0AA3-43A2-A3FC-911CF8E5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4625E-1B86-43A7-808A-3DB797D2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D9523-926D-4679-A79C-6EE1BE147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FB127-36A8-483B-9D62-389404F3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4E72E-F2AB-4E39-915A-26E1BB19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10FC7-2DDA-42D1-8954-A224EB41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9B5B4-0D26-486D-8BDB-36B17721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79788-6E25-4BEF-95C7-CC94F527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13EA9-53BC-4C22-A1A1-D1FD8596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C5375-43CD-4B4E-A7FA-4D84E533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C28956-EED1-461A-8912-54F3624C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FE369-5F50-4DDB-AAF4-CC6B9BCD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8F4BEC-11F9-43BE-A195-B3B415F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7DE151-10A3-40B4-9BC0-BE36894B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E9FF38-D633-4544-BE66-EBB4AA1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20F2-0CBB-4F94-8C46-924C11CF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6A811F-ECD5-4271-B050-A06B0EC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544FE-939D-41D4-9C13-3F6A5CF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C0D49-D9FA-458A-A017-3FF506DA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1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D7E31E-6E75-4E8A-92A3-D86CE26F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63C09-2603-40E2-9678-F3E4800A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6C4BE-5E74-4D4D-A51F-C98E1158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7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BD745-3F25-4441-BE5D-F40C25C9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9A08A-E088-4F2A-A544-AB1BF626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6F859-246F-4509-9D04-0C460911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0D184-FE06-4F87-B019-665E906F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99869-6B96-482A-B9C2-98D8E372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83DA1-DF29-4D39-9A58-769AC0B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C892-1260-47B8-9481-F0B87067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9D4D2E-5633-4B2F-B8B4-1D7CBE456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95DA7-0FF1-40B2-85B9-5A2A7E48D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3CC6B-B43D-49AF-BB29-A122349B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C18AD-6C4C-4CFD-88E7-68BD1FCD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9DE13-E210-4DE4-9CE6-849D677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7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33436-DE80-4EF1-9E52-DC6D21DF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6991E-77F0-4907-8441-7B9BD4DE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0B4DE-5F8D-453F-9226-283231485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A6148-4680-42BD-9A64-3AA3E0E59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19984-73E3-4053-B844-51FED4A9E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9762EB-B5C0-4CF4-8437-424BEBAE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6600"/>
              <a:t>펌웨어 구현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D50D9-656E-4152-B6B6-783C3C12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스텝모터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gpio</a:t>
            </a:r>
            <a:r>
              <a:rPr lang="en-US" altLang="ko-KR" sz="2400" dirty="0"/>
              <a:t> &amp; </a:t>
            </a:r>
            <a:r>
              <a:rPr lang="en-US" altLang="ko-KR" sz="2400" dirty="0" err="1"/>
              <a:t>sys_tim</a:t>
            </a:r>
            <a:r>
              <a:rPr lang="en-US" altLang="ko-KR" sz="2400" dirty="0"/>
              <a:t>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RFID : </a:t>
            </a:r>
            <a:r>
              <a:rPr lang="en-US" altLang="ko-KR" sz="2400" dirty="0" err="1"/>
              <a:t>spi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err="1"/>
              <a:t>부저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pwm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LCD</a:t>
            </a:r>
            <a:r>
              <a:rPr lang="ko-KR" altLang="en-US" sz="2400" dirty="0"/>
              <a:t> </a:t>
            </a:r>
            <a:r>
              <a:rPr lang="en-US" altLang="ko-KR" sz="2400" dirty="0"/>
              <a:t>: i2c</a:t>
            </a:r>
          </a:p>
          <a:p>
            <a:pPr>
              <a:buFontTx/>
              <a:buChar char="-"/>
            </a:pPr>
            <a:r>
              <a:rPr lang="en-US" altLang="ko-KR" sz="2400" b="1" dirty="0"/>
              <a:t>ESP8266 : </a:t>
            </a:r>
            <a:r>
              <a:rPr lang="en-US" altLang="ko-KR" sz="2400" b="1" dirty="0" err="1"/>
              <a:t>uart</a:t>
            </a:r>
            <a:endParaRPr lang="en-US" altLang="ko-KR" sz="2400" b="1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745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CAD22172-F9AA-4372-9835-BEB76FC095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6" y="816581"/>
            <a:ext cx="9229852" cy="49746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DE261-CE42-42E2-9620-B4160198F063}"/>
              </a:ext>
            </a:extLst>
          </p:cNvPr>
          <p:cNvSpPr txBox="1"/>
          <p:nvPr/>
        </p:nvSpPr>
        <p:spPr>
          <a:xfrm>
            <a:off x="5595909" y="909663"/>
            <a:ext cx="1445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AVR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D8FCD-E8FF-4818-AD3E-2922A4C98EA8}"/>
              </a:ext>
            </a:extLst>
          </p:cNvPr>
          <p:cNvSpPr txBox="1"/>
          <p:nvPr/>
        </p:nvSpPr>
        <p:spPr>
          <a:xfrm>
            <a:off x="1680050" y="909663"/>
            <a:ext cx="329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TCP test server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B83808-BA12-4FBE-B980-5F777048B285}"/>
              </a:ext>
            </a:extLst>
          </p:cNvPr>
          <p:cNvSpPr/>
          <p:nvPr/>
        </p:nvSpPr>
        <p:spPr>
          <a:xfrm>
            <a:off x="5595909" y="4845772"/>
            <a:ext cx="635152" cy="219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BDB2644-32C4-4C3C-9384-AB885A84295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2425625" y="1357911"/>
            <a:ext cx="3049825" cy="392589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C130BB2-1099-4C2B-8DC9-53DC9217D871}"/>
              </a:ext>
            </a:extLst>
          </p:cNvPr>
          <p:cNvSpPr/>
          <p:nvPr/>
        </p:nvSpPr>
        <p:spPr>
          <a:xfrm>
            <a:off x="1362473" y="4237084"/>
            <a:ext cx="789377" cy="1980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C140315-DA61-40F1-951D-5F428BBBA8D9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3052334" y="3139941"/>
            <a:ext cx="1248402" cy="383874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231BE10-CCA5-4843-9365-493AB67CD995}"/>
              </a:ext>
            </a:extLst>
          </p:cNvPr>
          <p:cNvSpPr/>
          <p:nvPr/>
        </p:nvSpPr>
        <p:spPr>
          <a:xfrm>
            <a:off x="5612337" y="5572182"/>
            <a:ext cx="983756" cy="219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78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64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1C8A6C-D8A4-43B2-BE70-C1E49DD5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6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79EF14-C678-4667-A3DC-C823273C3AC6}"/>
              </a:ext>
            </a:extLst>
          </p:cNvPr>
          <p:cNvSpPr txBox="1"/>
          <p:nvPr/>
        </p:nvSpPr>
        <p:spPr>
          <a:xfrm>
            <a:off x="4725342" y="3489192"/>
            <a:ext cx="32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85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246FC-348B-44FF-B232-51C32933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3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할당한 핀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11B9EC-6D17-4CF0-818F-0FC3B9C0A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24204"/>
              </p:ext>
            </p:extLst>
          </p:nvPr>
        </p:nvGraphicFramePr>
        <p:xfrm>
          <a:off x="1159803" y="2815753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03466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3447221"/>
                    </a:ext>
                  </a:extLst>
                </a:gridCol>
              </a:tblGrid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ATMEGA128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ESP8266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6839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Vcc</a:t>
                      </a:r>
                      <a:r>
                        <a:rPr lang="en-US" altLang="ko-KR" dirty="0"/>
                        <a:t>(3.3v) (</a:t>
                      </a:r>
                      <a:r>
                        <a:rPr lang="ko-KR" altLang="en-US" dirty="0" err="1"/>
                        <a:t>레귤레이터에서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50825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9078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Tx(PD3)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925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Rx(PD2)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79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37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9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8DBF9C3-2A62-4B6A-9D41-B2315C1E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9" y="1686687"/>
            <a:ext cx="8550381" cy="2141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37C422-DF6B-4658-A8E5-4F27D19108B4}"/>
              </a:ext>
            </a:extLst>
          </p:cNvPr>
          <p:cNvSpPr txBox="1"/>
          <p:nvPr/>
        </p:nvSpPr>
        <p:spPr>
          <a:xfrm>
            <a:off x="2224726" y="4279770"/>
            <a:ext cx="718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</a:t>
            </a:r>
            <a:r>
              <a:rPr lang="en-US" altLang="ko-KR" dirty="0"/>
              <a:t> UART</a:t>
            </a:r>
            <a:r>
              <a:rPr lang="ko-KR" altLang="en-US" dirty="0"/>
              <a:t>라인으로 </a:t>
            </a:r>
            <a:r>
              <a:rPr lang="en-US" altLang="ko-KR" dirty="0"/>
              <a:t>esp8266</a:t>
            </a:r>
            <a:r>
              <a:rPr lang="ko-KR" altLang="en-US" dirty="0"/>
              <a:t>에 </a:t>
            </a:r>
            <a:r>
              <a:rPr lang="en-US" altLang="ko-KR" dirty="0"/>
              <a:t>AT-Commands</a:t>
            </a:r>
            <a:r>
              <a:rPr lang="ko-KR" altLang="en-US" dirty="0"/>
              <a:t>를 전송해주면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보레이트는</a:t>
            </a:r>
            <a:r>
              <a:rPr lang="ko-KR" altLang="en-US" dirty="0"/>
              <a:t> </a:t>
            </a:r>
            <a:r>
              <a:rPr lang="en-US" altLang="ko-KR" dirty="0"/>
              <a:t>ESP8266</a:t>
            </a:r>
            <a:r>
              <a:rPr lang="ko-KR" altLang="en-US" dirty="0"/>
              <a:t>의 펌웨어 설정에 맞게 설정해주거나</a:t>
            </a:r>
            <a:r>
              <a:rPr lang="en-US" altLang="ko-KR" dirty="0"/>
              <a:t>, </a:t>
            </a:r>
            <a:r>
              <a:rPr lang="ko-KR" altLang="en-US" dirty="0"/>
              <a:t>자체적으로 </a:t>
            </a:r>
            <a:r>
              <a:rPr lang="ko-KR" altLang="en-US" dirty="0" err="1"/>
              <a:t>보레이트를</a:t>
            </a:r>
            <a:r>
              <a:rPr lang="ko-KR" altLang="en-US" dirty="0"/>
              <a:t> 바꿔주는 방법이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47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7F1779-DA1C-4209-B8B1-91D5E5A32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648965"/>
              </p:ext>
            </p:extLst>
          </p:nvPr>
        </p:nvGraphicFramePr>
        <p:xfrm>
          <a:off x="2999239" y="697360"/>
          <a:ext cx="6093000" cy="4432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7100">
                  <a:extLst>
                    <a:ext uri="{9D8B030D-6E8A-4147-A177-3AD203B41FA5}">
                      <a16:colId xmlns:a16="http://schemas.microsoft.com/office/drawing/2014/main" val="657713086"/>
                    </a:ext>
                  </a:extLst>
                </a:gridCol>
                <a:gridCol w="2032950">
                  <a:extLst>
                    <a:ext uri="{9D8B030D-6E8A-4147-A177-3AD203B41FA5}">
                      <a16:colId xmlns:a16="http://schemas.microsoft.com/office/drawing/2014/main" val="1748245307"/>
                    </a:ext>
                  </a:extLst>
                </a:gridCol>
                <a:gridCol w="2032950">
                  <a:extLst>
                    <a:ext uri="{9D8B030D-6E8A-4147-A177-3AD203B41FA5}">
                      <a16:colId xmlns:a16="http://schemas.microsoft.com/office/drawing/2014/main" val="3734732384"/>
                    </a:ext>
                  </a:extLst>
                </a:gridCol>
              </a:tblGrid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Basic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effectLst/>
                        </a:rPr>
                        <a:t>WiFI</a:t>
                      </a:r>
                      <a:r>
                        <a:rPr lang="en-US" sz="1500" u="none" strike="noStrike" dirty="0">
                          <a:effectLst/>
                        </a:rPr>
                        <a:t> layer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TCPIP Layer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054718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AT+CWMODE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AT+CIPSTATUS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1683321116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AT+RST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AT+CWJAP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AT+CIPSTART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2867613117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AT+GMR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AT+CWLAP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AT+CIPSEND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1772243773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AT+GSLP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AT+CWQAP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AT+CIPCLOSE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2779749830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ATE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AT+CWSAP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AT+CIFSR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226238575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AT+CWLIF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AT+CIPMUX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2225226321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AT+CWDHCP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AT+CIPSERVER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1476365896"/>
                  </a:ext>
                </a:extLst>
              </a:tr>
              <a:tr h="56542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AT+CIPSTAMAC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AT+CIPMODE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914614584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AT+CIPAPMAC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AT+CIPSTO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3101127872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AT+CIPSTA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AT+CIUPDATE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934504230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AT+CIPAP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+IPD</a:t>
                      </a:r>
                      <a:endParaRPr lang="en-US" altLang="ko-K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60" marR="61460" marT="61460" marB="61460" anchor="ctr"/>
                </a:tc>
                <a:extLst>
                  <a:ext uri="{0D108BD9-81ED-4DB2-BD59-A6C34878D82A}">
                    <a16:rowId xmlns:a16="http://schemas.microsoft.com/office/drawing/2014/main" val="30464137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5E1D4F-5419-429B-B774-079DB1674D3F}"/>
              </a:ext>
            </a:extLst>
          </p:cNvPr>
          <p:cNvSpPr txBox="1"/>
          <p:nvPr/>
        </p:nvSpPr>
        <p:spPr>
          <a:xfrm>
            <a:off x="4204355" y="5288437"/>
            <a:ext cx="547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r>
              <a:rPr lang="ko-KR" altLang="en-US" dirty="0"/>
              <a:t>는 위 테이블과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61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742BAD-5371-4B6E-9B0F-E69B16F038AA}"/>
              </a:ext>
            </a:extLst>
          </p:cNvPr>
          <p:cNvCxnSpPr/>
          <p:nvPr/>
        </p:nvCxnSpPr>
        <p:spPr>
          <a:xfrm>
            <a:off x="6096000" y="0"/>
            <a:ext cx="0" cy="684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F14C5E-A50B-459E-80CD-2336F514F87E}"/>
              </a:ext>
            </a:extLst>
          </p:cNvPr>
          <p:cNvSpPr txBox="1"/>
          <p:nvPr/>
        </p:nvSpPr>
        <p:spPr>
          <a:xfrm>
            <a:off x="285162" y="799903"/>
            <a:ext cx="54934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1. AT  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응답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OK</a:t>
            </a:r>
            <a:endParaRPr lang="ko-KR" alt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AT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명령은 가장 기본이 되는 명령어로 응답은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"OK"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돌려줍니다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ESP8266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정상적으로 동작하고 있음을 나타냅니다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정상적으로 동작되지 않을 경우 아무 응답이 없습니다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3B530-BF15-4730-964B-6A2487021AF3}"/>
              </a:ext>
            </a:extLst>
          </p:cNvPr>
          <p:cNvSpPr txBox="1"/>
          <p:nvPr/>
        </p:nvSpPr>
        <p:spPr>
          <a:xfrm>
            <a:off x="285162" y="3412938"/>
            <a:ext cx="484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2. AT+RST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모듈 리셋 명령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78A97-22E3-429B-8DBA-E5338F7CC5B7}"/>
              </a:ext>
            </a:extLst>
          </p:cNvPr>
          <p:cNvSpPr txBox="1"/>
          <p:nvPr/>
        </p:nvSpPr>
        <p:spPr>
          <a:xfrm>
            <a:off x="285162" y="5098867"/>
            <a:ext cx="4635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3. AT+GMR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모듈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버젼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확인 명령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6833E-7D5B-4372-931C-B6FFBBBC9EA0}"/>
              </a:ext>
            </a:extLst>
          </p:cNvPr>
          <p:cNvSpPr txBox="1"/>
          <p:nvPr/>
        </p:nvSpPr>
        <p:spPr>
          <a:xfrm>
            <a:off x="6413370" y="2677896"/>
            <a:ext cx="609442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Bold"/>
              </a:rPr>
              <a:t>4. AT+CWMODE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: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모드 확인 또는 설정 명령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AT+CWMODE?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현재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ESP8266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모드 확인 명령</a:t>
            </a: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AT+CWMODE=mode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 : Station Mode,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디바이스 기능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: AP Mode, Access Point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: AP +Station Mode,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디바이이스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AP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기능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78027-E94E-480B-A97F-527BBA675B3D}"/>
              </a:ext>
            </a:extLst>
          </p:cNvPr>
          <p:cNvSpPr txBox="1"/>
          <p:nvPr/>
        </p:nvSpPr>
        <p:spPr>
          <a:xfrm>
            <a:off x="6413370" y="861865"/>
            <a:ext cx="609442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5. AT+CWLAP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: AP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리스트 출력 명령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AT+CWLAP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132DB-2305-436D-B53A-603CDDE5DD20}"/>
              </a:ext>
            </a:extLst>
          </p:cNvPr>
          <p:cNvSpPr txBox="1"/>
          <p:nvPr/>
        </p:nvSpPr>
        <p:spPr>
          <a:xfrm>
            <a:off x="6413370" y="4549302"/>
            <a:ext cx="53803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6. AT+CWJAP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 AP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접속명령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AT+CWJAP?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현재 접속되어 있는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정보 출력명령 </a:t>
            </a: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AT+CWJAP="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ssid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","password"</a:t>
            </a:r>
            <a:endParaRPr lang="ko-KR" alt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보안이 안되어 있는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접속할 경우에는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AT+CWJAP="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ssid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", ""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하시면 됩니다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742BAD-5371-4B6E-9B0F-E69B16F038AA}"/>
              </a:ext>
            </a:extLst>
          </p:cNvPr>
          <p:cNvCxnSpPr/>
          <p:nvPr/>
        </p:nvCxnSpPr>
        <p:spPr>
          <a:xfrm>
            <a:off x="6096000" y="0"/>
            <a:ext cx="0" cy="684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700E8-8D8F-4BDA-AB41-0D413B67BB31}"/>
              </a:ext>
            </a:extLst>
          </p:cNvPr>
          <p:cNvSpPr txBox="1"/>
          <p:nvPr/>
        </p:nvSpPr>
        <p:spPr>
          <a:xfrm>
            <a:off x="417136" y="732636"/>
            <a:ext cx="5314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7. AT+CWQAP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접속 해제 명령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응답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접속 해제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E9F53-DF16-4967-8292-6673C956A3B5}"/>
              </a:ext>
            </a:extLst>
          </p:cNvPr>
          <p:cNvSpPr txBox="1"/>
          <p:nvPr/>
        </p:nvSpPr>
        <p:spPr>
          <a:xfrm>
            <a:off x="417136" y="1556168"/>
            <a:ext cx="531436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8. AT+CWSAP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모드 사용시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ssid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password,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채널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보안방식을 설정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AT+CWSAP?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현재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정보 출력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설정되어 있는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ssid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password,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채널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보안방식을 출력</a:t>
            </a: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AT+CWSAP="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ssid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","password","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채널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ID","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보안방식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endParaRPr lang="ko-KR" alt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보안방식</a:t>
            </a:r>
          </a:p>
          <a:p>
            <a:pPr lvl="1"/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: OPEN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: WPA_PSK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: WPA2_PSK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: WPA_WPA2_PSK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DE22-72CC-40EB-82D8-A8DC0A127D73}"/>
              </a:ext>
            </a:extLst>
          </p:cNvPr>
          <p:cNvSpPr txBox="1"/>
          <p:nvPr/>
        </p:nvSpPr>
        <p:spPr>
          <a:xfrm>
            <a:off x="417136" y="4380247"/>
            <a:ext cx="5314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9. AT+CWLIF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응답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접속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주소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 AT+CWDHCP : DHCP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(AP mode)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13. AT+CIPSTAMAC : MAC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(Station Mode)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14. AT+CIPAPMAC : MAC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(AP Mode)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15. AT+CIPSTA : IP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어드레스 설정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(Station Mode)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16. AT+CIPAP : IP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어드레스 설정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(AP Mode)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578FF-608E-4C3B-955A-833863ADBE2C}"/>
              </a:ext>
            </a:extLst>
          </p:cNvPr>
          <p:cNvSpPr txBox="1"/>
          <p:nvPr/>
        </p:nvSpPr>
        <p:spPr>
          <a:xfrm>
            <a:off x="6393730" y="732636"/>
            <a:ext cx="56160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TCP/IP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ppleSDGothicNeo-Bold"/>
              </a:rPr>
              <a:t>기능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17. AT+CIPSTATUS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접속정보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18. AT+CIPSTART : TCP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또는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UDP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포트 설정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연결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19. AT+CIPSEND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전송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20. AT+CIPCLOSE : TCP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또는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UDP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접속 해제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21. AT+CIFSR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로컬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취득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AT+CIPMUX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다중접속 설정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23. AT+CIPSERVER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서버설정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24. AT+CIPMODE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전송모드 설정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25. AT+CIPSTO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서버 타임아웃 설정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26. AT+CIUPDATE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네트워크를 통한 업데이트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27. AT+IPR : ESP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모듈의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Baud rate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1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2CECC2-A256-4B0D-84A7-EFB5FDC57F66}"/>
              </a:ext>
            </a:extLst>
          </p:cNvPr>
          <p:cNvSpPr txBox="1"/>
          <p:nvPr/>
        </p:nvSpPr>
        <p:spPr>
          <a:xfrm>
            <a:off x="3393650" y="805397"/>
            <a:ext cx="5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</a:t>
            </a:r>
            <a:r>
              <a:rPr lang="ko-KR" altLang="en-US" dirty="0"/>
              <a:t> 연결 및 </a:t>
            </a:r>
            <a:r>
              <a:rPr lang="en-US" altLang="ko-KR" dirty="0"/>
              <a:t>TCP </a:t>
            </a:r>
            <a:r>
              <a:rPr lang="ko-KR" altLang="en-US" dirty="0"/>
              <a:t>서버와 통신을 하기 위해 사용한 </a:t>
            </a:r>
            <a:r>
              <a:rPr lang="en-US" altLang="ko-KR" dirty="0"/>
              <a:t>AT </a:t>
            </a:r>
            <a:r>
              <a:rPr lang="ko-KR" altLang="en-US" dirty="0"/>
              <a:t>명령들은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3753D-128E-488F-8AB7-B250E1ED494C}"/>
              </a:ext>
            </a:extLst>
          </p:cNvPr>
          <p:cNvSpPr txBox="1"/>
          <p:nvPr/>
        </p:nvSpPr>
        <p:spPr>
          <a:xfrm>
            <a:off x="1180707" y="1776108"/>
            <a:ext cx="1071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AT+CWMODE=1 				//</a:t>
            </a:r>
            <a:r>
              <a:rPr lang="en-US" altLang="ko-KR" dirty="0"/>
              <a:t>Station</a:t>
            </a:r>
            <a:r>
              <a:rPr lang="ko-KR" altLang="en-US" dirty="0"/>
              <a:t>모드</a:t>
            </a:r>
            <a:r>
              <a:rPr lang="en-US" altLang="ko-KR" dirty="0"/>
              <a:t>.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디바이스가 된다</a:t>
            </a:r>
            <a:r>
              <a:rPr lang="en-US" altLang="ko-KR" dirty="0"/>
              <a:t>. 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E9EB7-8599-4A01-8419-67DB680733B0}"/>
              </a:ext>
            </a:extLst>
          </p:cNvPr>
          <p:cNvSpPr txBox="1"/>
          <p:nvPr/>
        </p:nvSpPr>
        <p:spPr>
          <a:xfrm>
            <a:off x="1180707" y="2285154"/>
            <a:ext cx="8000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AT+CWJAP=“</a:t>
            </a:r>
            <a:r>
              <a:rPr lang="en-US" altLang="ko-KR" sz="1800" dirty="0" err="1"/>
              <a:t>ssid</a:t>
            </a:r>
            <a:r>
              <a:rPr lang="en-US" altLang="ko-KR" sz="1800" dirty="0"/>
              <a:t>",“password“		//</a:t>
            </a:r>
            <a:r>
              <a:rPr lang="ko-KR" altLang="en-US" sz="1800" dirty="0"/>
              <a:t>연결하고자 하는 </a:t>
            </a:r>
            <a:r>
              <a:rPr lang="en-US" altLang="ko-KR" sz="1800" dirty="0"/>
              <a:t>AP</a:t>
            </a:r>
            <a:r>
              <a:rPr lang="ko-KR" altLang="en-US" sz="1800" dirty="0"/>
              <a:t>에 접속</a:t>
            </a:r>
            <a:endParaRPr lang="en-US" altLang="ko-KR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F6276-6C75-4CAF-9F74-F5D752B88D6B}"/>
              </a:ext>
            </a:extLst>
          </p:cNvPr>
          <p:cNvSpPr txBox="1"/>
          <p:nvPr/>
        </p:nvSpPr>
        <p:spPr>
          <a:xfrm>
            <a:off x="1180707" y="2794200"/>
            <a:ext cx="9103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AT+CIFSR 				//AP</a:t>
            </a:r>
            <a:r>
              <a:rPr lang="ko-KR" altLang="en-US" sz="1800" dirty="0"/>
              <a:t>에 접속한 뒤</a:t>
            </a:r>
            <a:r>
              <a:rPr lang="en-US" altLang="ko-KR" sz="1800" dirty="0"/>
              <a:t>, AP</a:t>
            </a:r>
            <a:r>
              <a:rPr lang="ko-KR" altLang="en-US" sz="1800" dirty="0"/>
              <a:t>에서 할당한 아이피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F690D-3A02-4FFD-963D-A31D87DA03E4}"/>
              </a:ext>
            </a:extLst>
          </p:cNvPr>
          <p:cNvSpPr txBox="1"/>
          <p:nvPr/>
        </p:nvSpPr>
        <p:spPr>
          <a:xfrm>
            <a:off x="1180707" y="3303246"/>
            <a:ext cx="9924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AT+CIPSTART="TCP","172.20.10.3",23	//TCP </a:t>
            </a:r>
            <a:r>
              <a:rPr lang="ko-KR" altLang="en-US" sz="1800" dirty="0"/>
              <a:t>또는 </a:t>
            </a:r>
            <a:r>
              <a:rPr lang="en-US" altLang="ko-KR" sz="1800" dirty="0"/>
              <a:t>UDP</a:t>
            </a:r>
            <a:r>
              <a:rPr lang="ko-KR" altLang="en-US" sz="1800" dirty="0"/>
              <a:t>와 포트연결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7447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C2E92860-7D16-450D-9AA3-917005EC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141" y="939505"/>
            <a:ext cx="5181600" cy="4351338"/>
          </a:xfrm>
        </p:spPr>
        <p:txBody>
          <a:bodyPr>
            <a:noAutofit/>
          </a:bodyPr>
          <a:lstStyle/>
          <a:p>
            <a:endParaRPr lang="en-US" altLang="ko-KR" sz="1500" dirty="0"/>
          </a:p>
          <a:p>
            <a:r>
              <a:rPr lang="en-US" altLang="ko-KR" sz="1500" dirty="0"/>
              <a:t>[System Ready, </a:t>
            </a:r>
            <a:r>
              <a:rPr lang="en-US" altLang="ko-KR" sz="1500" dirty="0" err="1"/>
              <a:t>Vendor:www.ai-thinker.com</a:t>
            </a:r>
            <a:r>
              <a:rPr lang="en-US" altLang="ko-KR" sz="1500" dirty="0"/>
              <a:t>]</a:t>
            </a:r>
          </a:p>
          <a:p>
            <a:endParaRPr lang="en-US" altLang="ko-KR" sz="1500" dirty="0"/>
          </a:p>
          <a:p>
            <a:r>
              <a:rPr lang="en-US" altLang="ko-KR" sz="1500" dirty="0"/>
              <a:t>[channel 0 Detected Version]: MIFARE RC522v2</a:t>
            </a:r>
          </a:p>
          <a:p>
            <a:endParaRPr lang="en-US" altLang="ko-KR" sz="1500" dirty="0"/>
          </a:p>
          <a:p>
            <a:r>
              <a:rPr lang="en-US" altLang="ko-KR" sz="1500" dirty="0"/>
              <a:t>[channel 1 No reader found]</a:t>
            </a:r>
          </a:p>
          <a:p>
            <a:r>
              <a:rPr lang="en-US" altLang="ko-KR" sz="1500" dirty="0"/>
              <a:t>AT</a:t>
            </a:r>
          </a:p>
          <a:p>
            <a:r>
              <a:rPr lang="en-US" altLang="ko-KR" sz="1500" dirty="0"/>
              <a:t>OK</a:t>
            </a:r>
          </a:p>
          <a:p>
            <a:r>
              <a:rPr lang="en-US" altLang="ko-KR" sz="1500" dirty="0"/>
              <a:t>AT+RST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OK</a:t>
            </a:r>
          </a:p>
          <a:p>
            <a:r>
              <a:rPr lang="ko-KR" altLang="en-US" sz="1500" dirty="0"/>
              <a:t>貨</a:t>
            </a:r>
            <a:r>
              <a:rPr lang="en-US" altLang="ko-KR" sz="1500" dirty="0" err="1"/>
              <a:t>GEt</a:t>
            </a:r>
            <a:r>
              <a:rPr lang="en-US" altLang="ko-KR" sz="1500" dirty="0"/>
              <a:t>??</a:t>
            </a:r>
            <a:r>
              <a:rPr lang="ko-KR" altLang="en-US" sz="1500" dirty="0"/>
              <a:t>哈</a:t>
            </a:r>
            <a:r>
              <a:rPr lang="en-US" altLang="ko-KR" sz="1500" dirty="0" err="1"/>
              <a:t>Tkm</a:t>
            </a:r>
            <a:r>
              <a:rPr lang="ko-KR" altLang="en-US" sz="1500" dirty="0"/>
              <a:t>姪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[System Ready, </a:t>
            </a:r>
            <a:r>
              <a:rPr lang="en-US" altLang="ko-KR" sz="1500" dirty="0" err="1"/>
              <a:t>Vendor:www.ai-thinker.com</a:t>
            </a:r>
            <a:r>
              <a:rPr lang="en-US" altLang="ko-KR" sz="1500" dirty="0"/>
              <a:t>]</a:t>
            </a:r>
          </a:p>
          <a:p>
            <a:r>
              <a:rPr lang="en-US" altLang="ko-KR" sz="1500" dirty="0"/>
              <a:t>AT+GMR</a:t>
            </a:r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BC7EC24-6587-46F3-9FB9-91C79D2A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0287" y="1165748"/>
            <a:ext cx="5181600" cy="4351338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sz="2800" dirty="0"/>
              <a:t>0018000902</a:t>
            </a:r>
          </a:p>
          <a:p>
            <a:endParaRPr lang="en-US" altLang="ko-KR" sz="2800" dirty="0"/>
          </a:p>
          <a:p>
            <a:r>
              <a:rPr lang="en-US" altLang="ko-KR" sz="2800" dirty="0"/>
              <a:t>OK</a:t>
            </a:r>
          </a:p>
          <a:p>
            <a:r>
              <a:rPr lang="en-US" altLang="ko-KR" sz="2800" dirty="0"/>
              <a:t>AT+CWMODE=1</a:t>
            </a:r>
          </a:p>
          <a:p>
            <a:endParaRPr lang="en-US" altLang="ko-KR" sz="2800" dirty="0"/>
          </a:p>
          <a:p>
            <a:r>
              <a:rPr lang="en-US" altLang="ko-KR" sz="2800" dirty="0"/>
              <a:t>no change</a:t>
            </a:r>
          </a:p>
          <a:p>
            <a:r>
              <a:rPr lang="en-US" altLang="ko-KR" sz="2800" dirty="0"/>
              <a:t>AT+CWMODE?</a:t>
            </a:r>
          </a:p>
          <a:p>
            <a:endParaRPr lang="en-US" altLang="ko-KR" sz="2800" dirty="0"/>
          </a:p>
          <a:p>
            <a:r>
              <a:rPr lang="en-US" altLang="ko-KR" sz="2800" dirty="0"/>
              <a:t>+CWMODE:1</a:t>
            </a:r>
          </a:p>
          <a:p>
            <a:endParaRPr lang="en-US" altLang="ko-KR" sz="2800" dirty="0"/>
          </a:p>
          <a:p>
            <a:r>
              <a:rPr lang="en-US" altLang="ko-KR" sz="2800" dirty="0"/>
              <a:t>OK</a:t>
            </a:r>
          </a:p>
          <a:p>
            <a:r>
              <a:rPr lang="en-US" altLang="ko-KR" sz="2800" dirty="0"/>
              <a:t>AT+CWLAP</a:t>
            </a:r>
          </a:p>
          <a:p>
            <a:endParaRPr lang="en-US" altLang="ko-KR" sz="2800" dirty="0"/>
          </a:p>
          <a:p>
            <a:r>
              <a:rPr lang="en-US" altLang="ko-KR" sz="2800" dirty="0"/>
              <a:t>+CWLAP:(3,"ChoiHW",-36,"7a:3f:42:20:64:82",6)</a:t>
            </a:r>
          </a:p>
          <a:p>
            <a:r>
              <a:rPr lang="en-US" altLang="ko-KR" sz="2800" dirty="0"/>
              <a:t>+CWLAP:(4,"KT_GiGA_2G_2F54",-56,"88:3c:1c:32:2f:58",6)</a:t>
            </a:r>
          </a:p>
          <a:p>
            <a:r>
              <a:rPr lang="en-US" altLang="ko-KR" sz="2800" dirty="0"/>
              <a:t>+CWLAP:(0,"iptime",-78,"88:36:6c:1b:d4:3a",9)</a:t>
            </a:r>
          </a:p>
          <a:p>
            <a:r>
              <a:rPr lang="en-US" altLang="ko-KR" sz="2800" dirty="0"/>
              <a:t>+CWLAP:(4,"KT_GiGA_2G_Wave2_9269",-66,"00:07:89:82:92:6c",11)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9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624F5-4589-4A9C-BDED-CDB018CDB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9395" y="1193034"/>
            <a:ext cx="5705573" cy="4983927"/>
          </a:xfrm>
        </p:spPr>
        <p:txBody>
          <a:bodyPr>
            <a:norm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+IPD,12:O,CHOIHEEWOO</a:t>
            </a:r>
          </a:p>
          <a:p>
            <a:r>
              <a:rPr lang="en-US" altLang="ko-KR" sz="800" dirty="0"/>
              <a:t>OK</a:t>
            </a:r>
          </a:p>
          <a:p>
            <a:endParaRPr lang="en-US" altLang="ko-KR" sz="800" dirty="0"/>
          </a:p>
          <a:p>
            <a:r>
              <a:rPr lang="en-US" altLang="ko-KR" sz="800" dirty="0"/>
              <a:t>To server : O,CHOIHEEWOO[CHECK UID(CH0)]:</a:t>
            </a:r>
          </a:p>
          <a:p>
            <a:r>
              <a:rPr lang="en-US" altLang="ko-KR" sz="800" dirty="0"/>
              <a:t>        ascii: 2?</a:t>
            </a:r>
          </a:p>
          <a:p>
            <a:r>
              <a:rPr lang="en-US" altLang="ko-KR" sz="800" dirty="0"/>
              <a:t>        dec: 5 50 190 40</a:t>
            </a:r>
          </a:p>
          <a:p>
            <a:r>
              <a:rPr lang="en-US" altLang="ko-KR" sz="800" dirty="0"/>
              <a:t>        hex: 05 32 BE 28</a:t>
            </a:r>
          </a:p>
          <a:p>
            <a:r>
              <a:rPr lang="en-US" altLang="ko-KR" sz="800" dirty="0"/>
              <a:t>AT+CIPSEND=11</a:t>
            </a:r>
          </a:p>
          <a:p>
            <a:endParaRPr lang="en-US" altLang="ko-KR" sz="800" dirty="0"/>
          </a:p>
          <a:p>
            <a:r>
              <a:rPr lang="en-US" altLang="ko-KR" sz="800" dirty="0"/>
              <a:t>&gt; 05 32 BE 28</a:t>
            </a:r>
          </a:p>
          <a:p>
            <a:endParaRPr lang="en-US" altLang="ko-KR" sz="800" dirty="0"/>
          </a:p>
          <a:p>
            <a:r>
              <a:rPr lang="en-US" altLang="ko-KR" sz="800" dirty="0"/>
              <a:t>busy s...</a:t>
            </a:r>
          </a:p>
          <a:p>
            <a:endParaRPr lang="en-US" altLang="ko-KR" sz="800" dirty="0"/>
          </a:p>
          <a:p>
            <a:r>
              <a:rPr lang="en-US" altLang="ko-KR" sz="800" dirty="0"/>
              <a:t>SEND OK</a:t>
            </a:r>
          </a:p>
          <a:p>
            <a:endParaRPr lang="en-US" altLang="ko-KR" sz="800" dirty="0"/>
          </a:p>
          <a:p>
            <a:r>
              <a:rPr lang="en-US" altLang="ko-KR" sz="800" dirty="0"/>
              <a:t>+IPD,12:O,CHOIHEEWOO</a:t>
            </a:r>
          </a:p>
          <a:p>
            <a:r>
              <a:rPr lang="en-US" altLang="ko-KR" sz="800" dirty="0"/>
              <a:t>OK</a:t>
            </a:r>
          </a:p>
          <a:p>
            <a:endParaRPr lang="en-US" altLang="ko-KR" sz="800" dirty="0"/>
          </a:p>
          <a:p>
            <a:r>
              <a:rPr lang="en-US" altLang="ko-KR" sz="800" dirty="0"/>
              <a:t>To server : O,CHOIHEEWOO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893E8D-60BB-4AE2-B227-8493922F7EA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461128" y="1193035"/>
            <a:ext cx="5181600" cy="4983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OK</a:t>
            </a:r>
          </a:p>
          <a:p>
            <a:r>
              <a:rPr lang="en-US" altLang="ko-KR" sz="800" dirty="0"/>
              <a:t>AT+CWJAP="ChoiHW","hwhwhwhw0000"</a:t>
            </a:r>
          </a:p>
          <a:p>
            <a:r>
              <a:rPr lang="en-US" altLang="ko-KR" sz="800" dirty="0"/>
              <a:t>OK</a:t>
            </a:r>
          </a:p>
          <a:p>
            <a:r>
              <a:rPr lang="en-US" altLang="ko-KR" sz="800" dirty="0"/>
              <a:t>AT+CIFSR</a:t>
            </a:r>
          </a:p>
          <a:p>
            <a:r>
              <a:rPr lang="en-US" altLang="ko-KR" sz="800" dirty="0"/>
              <a:t>172.20.10.2</a:t>
            </a:r>
          </a:p>
          <a:p>
            <a:r>
              <a:rPr lang="en-US" altLang="ko-KR" sz="800" dirty="0"/>
              <a:t>OK</a:t>
            </a:r>
          </a:p>
          <a:p>
            <a:r>
              <a:rPr lang="en-US" altLang="ko-KR" sz="800" dirty="0"/>
              <a:t>AT+CIPSTART="TCP","172.20.10.3",23</a:t>
            </a:r>
          </a:p>
          <a:p>
            <a:r>
              <a:rPr lang="en-US" altLang="ko-KR" sz="800" dirty="0"/>
              <a:t>OK</a:t>
            </a:r>
          </a:p>
          <a:p>
            <a:r>
              <a:rPr lang="en-US" altLang="ko-KR" sz="800" dirty="0"/>
              <a:t>Linked</a:t>
            </a:r>
          </a:p>
          <a:p>
            <a:r>
              <a:rPr lang="en-US" altLang="ko-KR" sz="800" dirty="0"/>
              <a:t>[CHECK UID(CH0)]:</a:t>
            </a:r>
          </a:p>
          <a:p>
            <a:r>
              <a:rPr lang="en-US" altLang="ko-KR" sz="800" dirty="0"/>
              <a:t>        ascii: 2?</a:t>
            </a:r>
          </a:p>
          <a:p>
            <a:r>
              <a:rPr lang="en-US" altLang="ko-KR" sz="800" dirty="0"/>
              <a:t>        dec: 5 50 190 40</a:t>
            </a:r>
          </a:p>
          <a:p>
            <a:r>
              <a:rPr lang="en-US" altLang="ko-KR" sz="800" dirty="0"/>
              <a:t>        hex: 05 32 BE 28</a:t>
            </a:r>
          </a:p>
          <a:p>
            <a:r>
              <a:rPr lang="en-US" altLang="ko-KR" sz="800" dirty="0"/>
              <a:t>AT+CIPSEND=11</a:t>
            </a:r>
          </a:p>
          <a:p>
            <a:endParaRPr lang="en-US" altLang="ko-KR" sz="800" dirty="0"/>
          </a:p>
          <a:p>
            <a:r>
              <a:rPr lang="en-US" altLang="ko-KR" sz="800" dirty="0"/>
              <a:t>&gt; 05 32 BE 28</a:t>
            </a:r>
          </a:p>
          <a:p>
            <a:endParaRPr lang="en-US" altLang="ko-KR" sz="800" dirty="0"/>
          </a:p>
          <a:p>
            <a:r>
              <a:rPr lang="en-US" altLang="ko-KR" sz="800" dirty="0"/>
              <a:t>busy s...</a:t>
            </a:r>
          </a:p>
          <a:p>
            <a:endParaRPr lang="en-US" altLang="ko-KR" sz="800" dirty="0"/>
          </a:p>
          <a:p>
            <a:r>
              <a:rPr lang="en-US" altLang="ko-KR" sz="800" dirty="0"/>
              <a:t>SEND OK</a:t>
            </a:r>
          </a:p>
        </p:txBody>
      </p:sp>
    </p:spTree>
    <p:extLst>
      <p:ext uri="{BB962C8B-B14F-4D97-AF65-F5344CB8AC3E}">
        <p14:creationId xmlns:p14="http://schemas.microsoft.com/office/powerpoint/2010/main" val="352982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1004</Words>
  <Application>Microsoft Office PowerPoint</Application>
  <PresentationFormat>와이드스크린</PresentationFormat>
  <Paragraphs>176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AppleSDGothicNeo-Bold</vt:lpstr>
      <vt:lpstr>맑은 고딕</vt:lpstr>
      <vt:lpstr>Arial</vt:lpstr>
      <vt:lpstr>Office 테마</vt:lpstr>
      <vt:lpstr>펌웨어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펌웨어 구현</dc:title>
  <dc:creator>uu5626@kw.ac.kr</dc:creator>
  <cp:lastModifiedBy>최 영석</cp:lastModifiedBy>
  <cp:revision>22</cp:revision>
  <dcterms:created xsi:type="dcterms:W3CDTF">2020-08-02T05:53:46Z</dcterms:created>
  <dcterms:modified xsi:type="dcterms:W3CDTF">2020-10-16T08:06:41Z</dcterms:modified>
</cp:coreProperties>
</file>