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</p:sldIdLst>
  <p:sldSz cx="14711363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스템 플로우차트" id="{0FE01189-E652-486B-9AB1-47BA242A538C}">
          <p14:sldIdLst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0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475959"/>
            <a:ext cx="11033522" cy="3139805"/>
          </a:xfrm>
        </p:spPr>
        <p:txBody>
          <a:bodyPr anchor="b"/>
          <a:lstStyle>
            <a:lvl1pPr algn="ctr">
              <a:defRPr sz="72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4736847"/>
            <a:ext cx="11033522" cy="2177404"/>
          </a:xfrm>
        </p:spPr>
        <p:txBody>
          <a:bodyPr/>
          <a:lstStyle>
            <a:lvl1pPr marL="0" indent="0" algn="ctr">
              <a:buNone/>
              <a:defRPr sz="2896"/>
            </a:lvl1pPr>
            <a:lvl2pPr marL="551658" indent="0" algn="ctr">
              <a:buNone/>
              <a:defRPr sz="2413"/>
            </a:lvl2pPr>
            <a:lvl3pPr marL="1103315" indent="0" algn="ctr">
              <a:buNone/>
              <a:defRPr sz="2172"/>
            </a:lvl3pPr>
            <a:lvl4pPr marL="1654973" indent="0" algn="ctr">
              <a:buNone/>
              <a:defRPr sz="1931"/>
            </a:lvl4pPr>
            <a:lvl5pPr marL="2206630" indent="0" algn="ctr">
              <a:buNone/>
              <a:defRPr sz="1931"/>
            </a:lvl5pPr>
            <a:lvl6pPr marL="2758288" indent="0" algn="ctr">
              <a:buNone/>
              <a:defRPr sz="1931"/>
            </a:lvl6pPr>
            <a:lvl7pPr marL="3309945" indent="0" algn="ctr">
              <a:buNone/>
              <a:defRPr sz="1931"/>
            </a:lvl7pPr>
            <a:lvl8pPr marL="3861603" indent="0" algn="ctr">
              <a:buNone/>
              <a:defRPr sz="1931"/>
            </a:lvl8pPr>
            <a:lvl9pPr marL="4413260" indent="0" algn="ctr">
              <a:buNone/>
              <a:defRPr sz="193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0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7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480157"/>
            <a:ext cx="3172138" cy="764283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480157"/>
            <a:ext cx="9332521" cy="764283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8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2248386"/>
            <a:ext cx="12688551" cy="3751481"/>
          </a:xfrm>
        </p:spPr>
        <p:txBody>
          <a:bodyPr anchor="b"/>
          <a:lstStyle>
            <a:lvl1pPr>
              <a:defRPr sz="72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6035358"/>
            <a:ext cx="12688551" cy="1972815"/>
          </a:xfrm>
        </p:spPr>
        <p:txBody>
          <a:bodyPr/>
          <a:lstStyle>
            <a:lvl1pPr marL="0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1pPr>
            <a:lvl2pPr marL="551658" indent="0">
              <a:buNone/>
              <a:defRPr sz="2413">
                <a:solidFill>
                  <a:schemeClr val="tx1">
                    <a:tint val="75000"/>
                  </a:schemeClr>
                </a:solidFill>
              </a:defRPr>
            </a:lvl2pPr>
            <a:lvl3pPr marL="1103315" indent="0">
              <a:buNone/>
              <a:defRPr sz="2172">
                <a:solidFill>
                  <a:schemeClr val="tx1">
                    <a:tint val="75000"/>
                  </a:schemeClr>
                </a:solidFill>
              </a:defRPr>
            </a:lvl3pPr>
            <a:lvl4pPr marL="1654973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4pPr>
            <a:lvl5pPr marL="2206630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5pPr>
            <a:lvl6pPr marL="2758288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6pPr>
            <a:lvl7pPr marL="3309945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7pPr>
            <a:lvl8pPr marL="3861603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8pPr>
            <a:lvl9pPr marL="4413260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0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2400782"/>
            <a:ext cx="6252329" cy="57222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2400782"/>
            <a:ext cx="6252329" cy="57222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480157"/>
            <a:ext cx="12688551" cy="1743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2210808"/>
            <a:ext cx="6223596" cy="1083482"/>
          </a:xfrm>
        </p:spPr>
        <p:txBody>
          <a:bodyPr anchor="b"/>
          <a:lstStyle>
            <a:lvl1pPr marL="0" indent="0">
              <a:buNone/>
              <a:defRPr sz="2896" b="1"/>
            </a:lvl1pPr>
            <a:lvl2pPr marL="551658" indent="0">
              <a:buNone/>
              <a:defRPr sz="2413" b="1"/>
            </a:lvl2pPr>
            <a:lvl3pPr marL="1103315" indent="0">
              <a:buNone/>
              <a:defRPr sz="2172" b="1"/>
            </a:lvl3pPr>
            <a:lvl4pPr marL="1654973" indent="0">
              <a:buNone/>
              <a:defRPr sz="1931" b="1"/>
            </a:lvl4pPr>
            <a:lvl5pPr marL="2206630" indent="0">
              <a:buNone/>
              <a:defRPr sz="1931" b="1"/>
            </a:lvl5pPr>
            <a:lvl6pPr marL="2758288" indent="0">
              <a:buNone/>
              <a:defRPr sz="1931" b="1"/>
            </a:lvl6pPr>
            <a:lvl7pPr marL="3309945" indent="0">
              <a:buNone/>
              <a:defRPr sz="1931" b="1"/>
            </a:lvl7pPr>
            <a:lvl8pPr marL="3861603" indent="0">
              <a:buNone/>
              <a:defRPr sz="1931" b="1"/>
            </a:lvl8pPr>
            <a:lvl9pPr marL="4413260" indent="0">
              <a:buNone/>
              <a:defRPr sz="19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3294290"/>
            <a:ext cx="6223596" cy="48454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2210808"/>
            <a:ext cx="6254245" cy="1083482"/>
          </a:xfrm>
        </p:spPr>
        <p:txBody>
          <a:bodyPr anchor="b"/>
          <a:lstStyle>
            <a:lvl1pPr marL="0" indent="0">
              <a:buNone/>
              <a:defRPr sz="2896" b="1"/>
            </a:lvl1pPr>
            <a:lvl2pPr marL="551658" indent="0">
              <a:buNone/>
              <a:defRPr sz="2413" b="1"/>
            </a:lvl2pPr>
            <a:lvl3pPr marL="1103315" indent="0">
              <a:buNone/>
              <a:defRPr sz="2172" b="1"/>
            </a:lvl3pPr>
            <a:lvl4pPr marL="1654973" indent="0">
              <a:buNone/>
              <a:defRPr sz="1931" b="1"/>
            </a:lvl4pPr>
            <a:lvl5pPr marL="2206630" indent="0">
              <a:buNone/>
              <a:defRPr sz="1931" b="1"/>
            </a:lvl5pPr>
            <a:lvl6pPr marL="2758288" indent="0">
              <a:buNone/>
              <a:defRPr sz="1931" b="1"/>
            </a:lvl6pPr>
            <a:lvl7pPr marL="3309945" indent="0">
              <a:buNone/>
              <a:defRPr sz="1931" b="1"/>
            </a:lvl7pPr>
            <a:lvl8pPr marL="3861603" indent="0">
              <a:buNone/>
              <a:defRPr sz="1931" b="1"/>
            </a:lvl8pPr>
            <a:lvl9pPr marL="4413260" indent="0">
              <a:buNone/>
              <a:defRPr sz="19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3294290"/>
            <a:ext cx="6254245" cy="48454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6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0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8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601239"/>
            <a:ext cx="4744797" cy="2104337"/>
          </a:xfrm>
        </p:spPr>
        <p:txBody>
          <a:bodyPr anchor="b"/>
          <a:lstStyle>
            <a:lvl1pPr>
              <a:defRPr sz="38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1298510"/>
            <a:ext cx="7447628" cy="6409043"/>
          </a:xfrm>
        </p:spPr>
        <p:txBody>
          <a:bodyPr/>
          <a:lstStyle>
            <a:lvl1pPr>
              <a:defRPr sz="3861"/>
            </a:lvl1pPr>
            <a:lvl2pPr>
              <a:defRPr sz="3378"/>
            </a:lvl2pPr>
            <a:lvl3pPr>
              <a:defRPr sz="2896"/>
            </a:lvl3pPr>
            <a:lvl4pPr>
              <a:defRPr sz="2413"/>
            </a:lvl4pPr>
            <a:lvl5pPr>
              <a:defRPr sz="2413"/>
            </a:lvl5pPr>
            <a:lvl6pPr>
              <a:defRPr sz="2413"/>
            </a:lvl6pPr>
            <a:lvl7pPr>
              <a:defRPr sz="2413"/>
            </a:lvl7pPr>
            <a:lvl8pPr>
              <a:defRPr sz="2413"/>
            </a:lvl8pPr>
            <a:lvl9pPr>
              <a:defRPr sz="24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705576"/>
            <a:ext cx="4744797" cy="5012415"/>
          </a:xfrm>
        </p:spPr>
        <p:txBody>
          <a:bodyPr/>
          <a:lstStyle>
            <a:lvl1pPr marL="0" indent="0">
              <a:buNone/>
              <a:defRPr sz="1931"/>
            </a:lvl1pPr>
            <a:lvl2pPr marL="551658" indent="0">
              <a:buNone/>
              <a:defRPr sz="1689"/>
            </a:lvl2pPr>
            <a:lvl3pPr marL="1103315" indent="0">
              <a:buNone/>
              <a:defRPr sz="1448"/>
            </a:lvl3pPr>
            <a:lvl4pPr marL="1654973" indent="0">
              <a:buNone/>
              <a:defRPr sz="1207"/>
            </a:lvl4pPr>
            <a:lvl5pPr marL="2206630" indent="0">
              <a:buNone/>
              <a:defRPr sz="1207"/>
            </a:lvl5pPr>
            <a:lvl6pPr marL="2758288" indent="0">
              <a:buNone/>
              <a:defRPr sz="1207"/>
            </a:lvl6pPr>
            <a:lvl7pPr marL="3309945" indent="0">
              <a:buNone/>
              <a:defRPr sz="1207"/>
            </a:lvl7pPr>
            <a:lvl8pPr marL="3861603" indent="0">
              <a:buNone/>
              <a:defRPr sz="1207"/>
            </a:lvl8pPr>
            <a:lvl9pPr marL="4413260" indent="0">
              <a:buNone/>
              <a:defRPr sz="12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1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601239"/>
            <a:ext cx="4744797" cy="2104337"/>
          </a:xfrm>
        </p:spPr>
        <p:txBody>
          <a:bodyPr anchor="b"/>
          <a:lstStyle>
            <a:lvl1pPr>
              <a:defRPr sz="38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1298510"/>
            <a:ext cx="7447628" cy="6409043"/>
          </a:xfrm>
        </p:spPr>
        <p:txBody>
          <a:bodyPr anchor="t"/>
          <a:lstStyle>
            <a:lvl1pPr marL="0" indent="0">
              <a:buNone/>
              <a:defRPr sz="3861"/>
            </a:lvl1pPr>
            <a:lvl2pPr marL="551658" indent="0">
              <a:buNone/>
              <a:defRPr sz="3378"/>
            </a:lvl2pPr>
            <a:lvl3pPr marL="1103315" indent="0">
              <a:buNone/>
              <a:defRPr sz="2896"/>
            </a:lvl3pPr>
            <a:lvl4pPr marL="1654973" indent="0">
              <a:buNone/>
              <a:defRPr sz="2413"/>
            </a:lvl4pPr>
            <a:lvl5pPr marL="2206630" indent="0">
              <a:buNone/>
              <a:defRPr sz="2413"/>
            </a:lvl5pPr>
            <a:lvl6pPr marL="2758288" indent="0">
              <a:buNone/>
              <a:defRPr sz="2413"/>
            </a:lvl6pPr>
            <a:lvl7pPr marL="3309945" indent="0">
              <a:buNone/>
              <a:defRPr sz="2413"/>
            </a:lvl7pPr>
            <a:lvl8pPr marL="3861603" indent="0">
              <a:buNone/>
              <a:defRPr sz="2413"/>
            </a:lvl8pPr>
            <a:lvl9pPr marL="4413260" indent="0">
              <a:buNone/>
              <a:defRPr sz="241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705576"/>
            <a:ext cx="4744797" cy="5012415"/>
          </a:xfrm>
        </p:spPr>
        <p:txBody>
          <a:bodyPr/>
          <a:lstStyle>
            <a:lvl1pPr marL="0" indent="0">
              <a:buNone/>
              <a:defRPr sz="1931"/>
            </a:lvl1pPr>
            <a:lvl2pPr marL="551658" indent="0">
              <a:buNone/>
              <a:defRPr sz="1689"/>
            </a:lvl2pPr>
            <a:lvl3pPr marL="1103315" indent="0">
              <a:buNone/>
              <a:defRPr sz="1448"/>
            </a:lvl3pPr>
            <a:lvl4pPr marL="1654973" indent="0">
              <a:buNone/>
              <a:defRPr sz="1207"/>
            </a:lvl4pPr>
            <a:lvl5pPr marL="2206630" indent="0">
              <a:buNone/>
              <a:defRPr sz="1207"/>
            </a:lvl5pPr>
            <a:lvl6pPr marL="2758288" indent="0">
              <a:buNone/>
              <a:defRPr sz="1207"/>
            </a:lvl6pPr>
            <a:lvl7pPr marL="3309945" indent="0">
              <a:buNone/>
              <a:defRPr sz="1207"/>
            </a:lvl7pPr>
            <a:lvl8pPr marL="3861603" indent="0">
              <a:buNone/>
              <a:defRPr sz="1207"/>
            </a:lvl8pPr>
            <a:lvl9pPr marL="4413260" indent="0">
              <a:buNone/>
              <a:defRPr sz="12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4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480157"/>
            <a:ext cx="12688551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2400782"/>
            <a:ext cx="12688551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8358896"/>
            <a:ext cx="3310057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A557-3403-4F56-8BBB-1BBE9909FC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8358896"/>
            <a:ext cx="4965085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8358896"/>
            <a:ext cx="3310057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3A21-D0C6-48CA-913A-35E701E400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3315" rtl="0" eaLnBrk="1" latinLnBrk="1" hangingPunct="1">
        <a:lnSpc>
          <a:spcPct val="90000"/>
        </a:lnSpc>
        <a:spcBef>
          <a:spcPct val="0"/>
        </a:spcBef>
        <a:buNone/>
        <a:defRPr sz="53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829" indent="-275829" algn="l" defTabSz="1103315" rtl="0" eaLnBrk="1" latinLnBrk="1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27486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379144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930801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4pPr>
      <a:lvl5pPr marL="2482459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5pPr>
      <a:lvl6pPr marL="3034116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6pPr>
      <a:lvl7pPr marL="3585774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7pPr>
      <a:lvl8pPr marL="4137431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8pPr>
      <a:lvl9pPr marL="4689089" indent="-275829" algn="l" defTabSz="1103315" rtl="0" eaLnBrk="1" latinLnBrk="1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1pPr>
      <a:lvl2pPr marL="551658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2pPr>
      <a:lvl3pPr marL="1103315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3pPr>
      <a:lvl4pPr marL="1654973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4pPr>
      <a:lvl5pPr marL="2206630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5pPr>
      <a:lvl6pPr marL="2758288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6pPr>
      <a:lvl7pPr marL="3309945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7pPr>
      <a:lvl8pPr marL="3861603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8pPr>
      <a:lvl9pPr marL="4413260" algn="l" defTabSz="1103315" rtl="0" eaLnBrk="1" latinLnBrk="1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EF91F-BFD7-4879-AADC-2B9BCB30161D}"/>
              </a:ext>
            </a:extLst>
          </p:cNvPr>
          <p:cNvSpPr txBox="1">
            <a:spLocks/>
          </p:cNvSpPr>
          <p:nvPr/>
        </p:nvSpPr>
        <p:spPr>
          <a:xfrm>
            <a:off x="592762" y="1599943"/>
            <a:ext cx="1125416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b="1" dirty="0"/>
              <a:t>전원인가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CF973-6CC4-4C55-8813-5235C63E73F5}"/>
              </a:ext>
            </a:extLst>
          </p:cNvPr>
          <p:cNvSpPr txBox="1"/>
          <p:nvPr/>
        </p:nvSpPr>
        <p:spPr>
          <a:xfrm>
            <a:off x="2867705" y="1599945"/>
            <a:ext cx="112541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ko-KR" altLang="en-US" b="1" dirty="0" err="1"/>
              <a:t>페리페럴</a:t>
            </a:r>
            <a:r>
              <a:rPr lang="ko-KR" altLang="en-US" b="1" dirty="0"/>
              <a:t> 초기화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74903-4B70-4A10-BAB8-E8DE47DCAF70}"/>
              </a:ext>
            </a:extLst>
          </p:cNvPr>
          <p:cNvSpPr txBox="1"/>
          <p:nvPr/>
        </p:nvSpPr>
        <p:spPr>
          <a:xfrm>
            <a:off x="5292145" y="1599948"/>
            <a:ext cx="112541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b="1" dirty="0"/>
              <a:t>CLCD </a:t>
            </a:r>
          </a:p>
          <a:p>
            <a:r>
              <a:rPr lang="ko-KR" altLang="en-US" b="1" dirty="0"/>
              <a:t>초기화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CC8C3-D79F-4ED3-BEF0-810DBD574018}"/>
              </a:ext>
            </a:extLst>
          </p:cNvPr>
          <p:cNvSpPr txBox="1"/>
          <p:nvPr/>
        </p:nvSpPr>
        <p:spPr>
          <a:xfrm>
            <a:off x="7356068" y="1599943"/>
            <a:ext cx="1357532" cy="646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200" b="1" dirty="0"/>
              <a:t>LCD: ‘SYSTEM BOOTING’ </a:t>
            </a:r>
            <a:r>
              <a:rPr lang="ko-KR" altLang="en-US" sz="1200" b="1" dirty="0"/>
              <a:t>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E3F15-2396-4416-A5DE-9BBADCE4AF34}"/>
              </a:ext>
            </a:extLst>
          </p:cNvPr>
          <p:cNvSpPr txBox="1"/>
          <p:nvPr/>
        </p:nvSpPr>
        <p:spPr>
          <a:xfrm>
            <a:off x="9567604" y="1599943"/>
            <a:ext cx="1357532" cy="6463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200" b="1" dirty="0" err="1"/>
              <a:t>부저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시스템 부팅 음 발생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7DA9B8-4797-4567-BC12-C7451EA19906}"/>
              </a:ext>
            </a:extLst>
          </p:cNvPr>
          <p:cNvSpPr txBox="1"/>
          <p:nvPr/>
        </p:nvSpPr>
        <p:spPr>
          <a:xfrm>
            <a:off x="12589247" y="1453476"/>
            <a:ext cx="112541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RFID </a:t>
            </a:r>
            <a:r>
              <a:rPr lang="ko-KR" altLang="en-US" b="1" dirty="0"/>
              <a:t>연결 체크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147FE36C-CF03-4810-B9B3-A15A9B55A788}"/>
              </a:ext>
            </a:extLst>
          </p:cNvPr>
          <p:cNvSpPr/>
          <p:nvPr/>
        </p:nvSpPr>
        <p:spPr>
          <a:xfrm>
            <a:off x="12159378" y="2838471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RFID</a:t>
            </a:r>
            <a:r>
              <a:rPr lang="ko-KR" altLang="en-US" sz="1200" b="1" dirty="0">
                <a:solidFill>
                  <a:schemeClr val="tx1"/>
                </a:solidFill>
              </a:rPr>
              <a:t> 채널 </a:t>
            </a:r>
            <a:r>
              <a:rPr lang="en-US" altLang="ko-KR" sz="1200" b="1" dirty="0">
                <a:solidFill>
                  <a:schemeClr val="tx1"/>
                </a:solidFill>
              </a:rPr>
              <a:t>Detect?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CF3D0-5E91-4CFB-A55A-A4755D69DC43}"/>
              </a:ext>
            </a:extLst>
          </p:cNvPr>
          <p:cNvSpPr txBox="1"/>
          <p:nvPr/>
        </p:nvSpPr>
        <p:spPr>
          <a:xfrm>
            <a:off x="10727951" y="2969089"/>
            <a:ext cx="112541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b="1" dirty="0"/>
              <a:t>ESP8266 </a:t>
            </a:r>
            <a:r>
              <a:rPr lang="ko-KR" altLang="en-US" b="1" dirty="0"/>
              <a:t>초기화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577A673E-677A-4FE7-9A4D-F22D1403E65E}"/>
              </a:ext>
            </a:extLst>
          </p:cNvPr>
          <p:cNvSpPr/>
          <p:nvPr/>
        </p:nvSpPr>
        <p:spPr>
          <a:xfrm>
            <a:off x="5357001" y="28451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ESP8266 </a:t>
            </a:r>
            <a:r>
              <a:rPr lang="ko-KR" altLang="en-US" sz="1200" b="1" dirty="0">
                <a:solidFill>
                  <a:schemeClr val="tx1"/>
                </a:solidFill>
              </a:rPr>
              <a:t>모든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초기화 및 연결 성공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A7E9C5-D333-4AB7-939E-9E0281369BB5}"/>
              </a:ext>
            </a:extLst>
          </p:cNvPr>
          <p:cNvSpPr/>
          <p:nvPr/>
        </p:nvSpPr>
        <p:spPr>
          <a:xfrm>
            <a:off x="8850097" y="4527833"/>
            <a:ext cx="1711569" cy="9003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무한 루프 진입 및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LCD: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재 부팅요청 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BFDB3F-8E1C-445E-AC25-7FF6842425FB}"/>
              </a:ext>
            </a:extLst>
          </p:cNvPr>
          <p:cNvSpPr txBox="1"/>
          <p:nvPr/>
        </p:nvSpPr>
        <p:spPr>
          <a:xfrm>
            <a:off x="3076625" y="2984999"/>
            <a:ext cx="135753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200" b="1" dirty="0"/>
              <a:t>LCD: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system firm</a:t>
            </a:r>
            <a:r>
              <a:rPr lang="ko-KR" altLang="en-US" sz="1200" b="1" dirty="0"/>
              <a:t>버전 출력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4B02D-9827-445E-8E0E-80D7EEEB374A}"/>
              </a:ext>
            </a:extLst>
          </p:cNvPr>
          <p:cNvSpPr txBox="1"/>
          <p:nvPr/>
        </p:nvSpPr>
        <p:spPr>
          <a:xfrm>
            <a:off x="592763" y="2984999"/>
            <a:ext cx="135753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ko-KR" altLang="en-US" sz="1200" b="1" dirty="0" err="1"/>
              <a:t>부저</a:t>
            </a:r>
            <a:r>
              <a:rPr lang="en-US" altLang="ko-KR" sz="1200" b="1" dirty="0"/>
              <a:t>: ESP8266 </a:t>
            </a:r>
            <a:r>
              <a:rPr lang="ko-KR" altLang="en-US" sz="1200" b="1" dirty="0"/>
              <a:t>서버 연결 성공 음 발생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BE4893-9424-480D-9941-5107CD1189C5}"/>
              </a:ext>
            </a:extLst>
          </p:cNvPr>
          <p:cNvSpPr txBox="1"/>
          <p:nvPr/>
        </p:nvSpPr>
        <p:spPr>
          <a:xfrm>
            <a:off x="592763" y="4309257"/>
            <a:ext cx="1357532" cy="567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200" b="1" dirty="0"/>
              <a:t>LCD:</a:t>
            </a:r>
            <a:r>
              <a:rPr lang="ko-KR" altLang="en-US" sz="1200" b="1" dirty="0"/>
              <a:t> 화면 백 라이트 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7B134B-CA0A-41DA-9243-A3686C4DE74A}"/>
              </a:ext>
            </a:extLst>
          </p:cNvPr>
          <p:cNvSpPr txBox="1"/>
          <p:nvPr/>
        </p:nvSpPr>
        <p:spPr>
          <a:xfrm>
            <a:off x="1218777" y="3834439"/>
            <a:ext cx="794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초 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A4FE70-0B88-474E-80BB-407B1C040B0D}"/>
              </a:ext>
            </a:extLst>
          </p:cNvPr>
          <p:cNvSpPr txBox="1"/>
          <p:nvPr/>
        </p:nvSpPr>
        <p:spPr>
          <a:xfrm>
            <a:off x="10872621" y="1628019"/>
            <a:ext cx="92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2.5</a:t>
            </a:r>
            <a:r>
              <a:rPr lang="ko-KR" altLang="en-US" sz="1400" dirty="0"/>
              <a:t>초 뒤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168BA27-3C34-4CBD-BF15-7FD8A09F9E1C}"/>
              </a:ext>
            </a:extLst>
          </p:cNvPr>
          <p:cNvSpPr/>
          <p:nvPr/>
        </p:nvSpPr>
        <p:spPr>
          <a:xfrm>
            <a:off x="592763" y="5482625"/>
            <a:ext cx="1357532" cy="1026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Main</a:t>
            </a:r>
            <a:r>
              <a:rPr lang="ko-KR" altLang="en-US" b="1" dirty="0">
                <a:solidFill>
                  <a:sysClr val="windowText" lastClr="000000"/>
                </a:solidFill>
              </a:rPr>
              <a:t>루프 진입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FAD7F8-2A66-4E20-9F5B-6A257B2C09C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718178" y="1923106"/>
            <a:ext cx="1149527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6558C4-39AF-42B6-BA4B-F45DDE30859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993121" y="1923111"/>
            <a:ext cx="129902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44C2CA7-73CA-4C20-BC4B-02D3221D32D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417561" y="1923104"/>
            <a:ext cx="938507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DD3228F-83C2-4DC8-B05D-30D0B48FB62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8713600" y="1923102"/>
            <a:ext cx="8540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81F815C-4758-4083-86C9-19A94A97903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10925136" y="1915141"/>
            <a:ext cx="1664111" cy="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1395D7-D7C0-4EF4-A033-FF7301CD34C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3150564" y="2376806"/>
            <a:ext cx="139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FC9F68-4FF8-428D-B2CB-EF882A709B3D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11853367" y="3288638"/>
            <a:ext cx="306011" cy="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488A448-7CAA-4411-8DB7-67EC83B876BA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>
            <a:off x="4434157" y="3295287"/>
            <a:ext cx="922844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EB1E3D-C4D1-4D4C-8D48-417C8407DAA6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>
            <a:off x="1950295" y="3308165"/>
            <a:ext cx="1126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858FD05-7F1A-440C-B37D-2CD5D36EDF0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271529" y="3631330"/>
            <a:ext cx="0" cy="67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D7FCE72-7B82-45A7-BCC6-CF323B4A95CD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1271528" y="4876932"/>
            <a:ext cx="0" cy="60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B62E5B0B-58C3-45DC-B30C-547C9F1E8E79}"/>
              </a:ext>
            </a:extLst>
          </p:cNvPr>
          <p:cNvCxnSpPr>
            <a:stCxn id="15" idx="2"/>
            <a:endCxn id="21" idx="3"/>
          </p:cNvCxnSpPr>
          <p:nvPr/>
        </p:nvCxnSpPr>
        <p:spPr>
          <a:xfrm rot="5400000">
            <a:off x="11236517" y="3063953"/>
            <a:ext cx="1239196" cy="25888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B70206B-20EB-4FAE-AFDC-A203FD447159}"/>
              </a:ext>
            </a:extLst>
          </p:cNvPr>
          <p:cNvSpPr txBox="1"/>
          <p:nvPr/>
        </p:nvSpPr>
        <p:spPr>
          <a:xfrm>
            <a:off x="4816905" y="2955271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11F986-8698-4181-B1C4-A554DDC9A23E}"/>
              </a:ext>
            </a:extLst>
          </p:cNvPr>
          <p:cNvSpPr txBox="1"/>
          <p:nvPr/>
        </p:nvSpPr>
        <p:spPr>
          <a:xfrm>
            <a:off x="11893577" y="2955271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4B78757-DF4E-41D1-898A-2FEC6123F41C}"/>
              </a:ext>
            </a:extLst>
          </p:cNvPr>
          <p:cNvSpPr txBox="1"/>
          <p:nvPr/>
        </p:nvSpPr>
        <p:spPr>
          <a:xfrm>
            <a:off x="12232775" y="3980953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1156F6C-84E1-4C26-902C-41CD246F6537}"/>
              </a:ext>
            </a:extLst>
          </p:cNvPr>
          <p:cNvSpPr txBox="1"/>
          <p:nvPr/>
        </p:nvSpPr>
        <p:spPr>
          <a:xfrm>
            <a:off x="462134" y="634508"/>
            <a:ext cx="523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전원 인가 후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ko-KR" altLang="en-US" sz="2000" b="1" dirty="0"/>
              <a:t>시스템 초기화까지 </a:t>
            </a:r>
            <a:r>
              <a:rPr lang="ko-KR" altLang="en-US" sz="2000" b="1" dirty="0" err="1"/>
              <a:t>플로우차트</a:t>
            </a:r>
            <a:endParaRPr lang="ko-KR" altLang="en-US" sz="2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CC8FC3-DCD1-467B-8358-EADDE60AEE2D}"/>
              </a:ext>
            </a:extLst>
          </p:cNvPr>
          <p:cNvSpPr txBox="1"/>
          <p:nvPr/>
        </p:nvSpPr>
        <p:spPr>
          <a:xfrm>
            <a:off x="8371554" y="2975159"/>
            <a:ext cx="1538095" cy="646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200" b="1" dirty="0"/>
              <a:t>각 커맨드 명령</a:t>
            </a:r>
            <a:endParaRPr lang="en-US" altLang="ko-KR" sz="1200" b="1" dirty="0"/>
          </a:p>
          <a:p>
            <a:r>
              <a:rPr lang="ko-KR" altLang="en-US" sz="1200" b="1" dirty="0"/>
              <a:t>마다 </a:t>
            </a:r>
            <a:r>
              <a:rPr lang="en-US" altLang="ko-KR" sz="1200" b="1" dirty="0"/>
              <a:t>10</a:t>
            </a:r>
            <a:r>
              <a:rPr lang="ko-KR" altLang="en-US" sz="1200" b="1" dirty="0"/>
              <a:t>초 타임아웃 카운트</a:t>
            </a: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2129437A-4663-4799-88F0-5D3C3608AACB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16200000" flipH="1">
            <a:off x="6982869" y="3110771"/>
            <a:ext cx="1232547" cy="25019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54B206C-9BE8-4C44-A883-B82070DF69A3}"/>
              </a:ext>
            </a:extLst>
          </p:cNvPr>
          <p:cNvCxnSpPr>
            <a:cxnSpLocks/>
            <a:stCxn id="17" idx="1"/>
            <a:endCxn id="129" idx="3"/>
          </p:cNvCxnSpPr>
          <p:nvPr/>
        </p:nvCxnSpPr>
        <p:spPr>
          <a:xfrm flipH="1">
            <a:off x="9909649" y="3292255"/>
            <a:ext cx="818302" cy="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42E1B5D-9A78-4FDB-8FE6-96D0555B6861}"/>
              </a:ext>
            </a:extLst>
          </p:cNvPr>
          <p:cNvCxnSpPr>
            <a:cxnSpLocks/>
            <a:stCxn id="129" idx="1"/>
            <a:endCxn id="20" idx="3"/>
          </p:cNvCxnSpPr>
          <p:nvPr/>
        </p:nvCxnSpPr>
        <p:spPr>
          <a:xfrm flipH="1" flipV="1">
            <a:off x="7339373" y="3295287"/>
            <a:ext cx="1032181" cy="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4B04131-650D-4927-BC19-CEA0E60B9EE0}"/>
              </a:ext>
            </a:extLst>
          </p:cNvPr>
          <p:cNvSpPr txBox="1"/>
          <p:nvPr/>
        </p:nvSpPr>
        <p:spPr>
          <a:xfrm>
            <a:off x="7242670" y="4312524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25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EF91F-BFD7-4879-AADC-2B9BCB30161D}"/>
              </a:ext>
            </a:extLst>
          </p:cNvPr>
          <p:cNvSpPr txBox="1">
            <a:spLocks/>
          </p:cNvSpPr>
          <p:nvPr/>
        </p:nvSpPr>
        <p:spPr>
          <a:xfrm>
            <a:off x="639061" y="1426323"/>
            <a:ext cx="1125416" cy="646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600" b="1" dirty="0"/>
              <a:t>루프 진입</a:t>
            </a:r>
            <a:endParaRPr lang="en-US" altLang="ko-KR" sz="1600" b="1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577A673E-677A-4FE7-9A4D-F22D1403E65E}"/>
              </a:ext>
            </a:extLst>
          </p:cNvPr>
          <p:cNvSpPr/>
          <p:nvPr/>
        </p:nvSpPr>
        <p:spPr>
          <a:xfrm>
            <a:off x="5351109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카드 인식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A7E9C5-D333-4AB7-939E-9E0281369BB5}"/>
              </a:ext>
            </a:extLst>
          </p:cNvPr>
          <p:cNvSpPr/>
          <p:nvPr/>
        </p:nvSpPr>
        <p:spPr>
          <a:xfrm>
            <a:off x="10976094" y="3308812"/>
            <a:ext cx="1369891" cy="9003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서버로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 UID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전송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FAD7F8-2A66-4E20-9F5B-6A257B2C09CF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1764479" y="1742108"/>
            <a:ext cx="728748" cy="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B70206B-20EB-4FAE-AFDC-A203FD447159}"/>
              </a:ext>
            </a:extLst>
          </p:cNvPr>
          <p:cNvSpPr txBox="1"/>
          <p:nvPr/>
        </p:nvSpPr>
        <p:spPr>
          <a:xfrm>
            <a:off x="7371242" y="1405645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CB2CAA-B006-4513-8C1D-664104419EF1}"/>
              </a:ext>
            </a:extLst>
          </p:cNvPr>
          <p:cNvSpPr txBox="1"/>
          <p:nvPr/>
        </p:nvSpPr>
        <p:spPr>
          <a:xfrm>
            <a:off x="3593796" y="2111820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1156F6C-84E1-4C26-902C-41CD246F6537}"/>
              </a:ext>
            </a:extLst>
          </p:cNvPr>
          <p:cNvSpPr txBox="1"/>
          <p:nvPr/>
        </p:nvSpPr>
        <p:spPr>
          <a:xfrm>
            <a:off x="508433" y="460888"/>
            <a:ext cx="523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시스템 초기화 이후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시스템 동작 </a:t>
            </a:r>
            <a:r>
              <a:rPr lang="ko-KR" altLang="en-US" sz="2000" b="1" dirty="0" err="1"/>
              <a:t>플로우차트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입구 </a:t>
            </a:r>
            <a:r>
              <a:rPr lang="en-US" altLang="ko-KR" sz="2000" b="1" dirty="0"/>
              <a:t>RFID </a:t>
            </a:r>
            <a:r>
              <a:rPr lang="ko-KR" altLang="en-US" sz="2000" b="1" dirty="0"/>
              <a:t>모듈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6BEF-4670-4563-9EBA-8CA9DAEE1231}"/>
              </a:ext>
            </a:extLst>
          </p:cNvPr>
          <p:cNvSpPr txBox="1">
            <a:spLocks/>
          </p:cNvSpPr>
          <p:nvPr/>
        </p:nvSpPr>
        <p:spPr>
          <a:xfrm>
            <a:off x="2493229" y="1418946"/>
            <a:ext cx="223241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b="1" dirty="0"/>
              <a:t>200ms</a:t>
            </a:r>
            <a:r>
              <a:rPr lang="ko-KR" altLang="en-US" sz="1400" b="1" dirty="0"/>
              <a:t>마다 </a:t>
            </a:r>
            <a:r>
              <a:rPr lang="en-US" altLang="ko-KR" sz="1400" b="1" dirty="0"/>
              <a:t>RFID 0</a:t>
            </a:r>
            <a:r>
              <a:rPr lang="ko-KR" altLang="en-US" sz="1400" b="1" dirty="0"/>
              <a:t>번 채널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안테나 </a:t>
            </a:r>
            <a:r>
              <a:rPr lang="en-US" altLang="ko-KR" sz="1400" b="1" dirty="0"/>
              <a:t>ON </a:t>
            </a:r>
            <a:r>
              <a:rPr lang="ko-KR" altLang="en-US" sz="1400" b="1" dirty="0"/>
              <a:t>및 카드 인식 검사</a:t>
            </a:r>
            <a:endParaRPr lang="en-US" altLang="ko-KR" sz="14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A01893-A849-449B-A3A7-5527BCB217B4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725649" y="1742109"/>
            <a:ext cx="625463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494340-6FC0-484A-956F-3A0018808DF3}"/>
              </a:ext>
            </a:extLst>
          </p:cNvPr>
          <p:cNvSpPr txBox="1">
            <a:spLocks/>
          </p:cNvSpPr>
          <p:nvPr/>
        </p:nvSpPr>
        <p:spPr>
          <a:xfrm>
            <a:off x="7803823" y="1426323"/>
            <a:ext cx="1471238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카드 </a:t>
            </a:r>
            <a:r>
              <a:rPr lang="en-US" altLang="ko-KR" sz="1400" b="1" dirty="0"/>
              <a:t>UID </a:t>
            </a:r>
            <a:r>
              <a:rPr lang="ko-KR" altLang="en-US" sz="1400" b="1" dirty="0"/>
              <a:t>식별 시도</a:t>
            </a:r>
            <a:endParaRPr lang="en-US" altLang="ko-KR" sz="1400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57B9759-8319-45BD-BE49-CC0DAD680729}"/>
              </a:ext>
            </a:extLst>
          </p:cNvPr>
          <p:cNvCxnSpPr>
            <a:cxnSpLocks/>
            <a:stCxn id="20" idx="2"/>
            <a:endCxn id="4" idx="2"/>
          </p:cNvCxnSpPr>
          <p:nvPr/>
        </p:nvCxnSpPr>
        <p:spPr>
          <a:xfrm rot="5400000" flipH="1">
            <a:off x="3708530" y="-434116"/>
            <a:ext cx="127002" cy="5140524"/>
          </a:xfrm>
          <a:prstGeom prst="bentConnector3">
            <a:avLst>
              <a:gd name="adj1" fmla="val -17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989A18-D8E8-434E-9490-E31E2025E9AC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7333479" y="1749483"/>
            <a:ext cx="47034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E1F6B36D-760A-42C1-A4F4-26D34F5842C7}"/>
              </a:ext>
            </a:extLst>
          </p:cNvPr>
          <p:cNvSpPr/>
          <p:nvPr/>
        </p:nvSpPr>
        <p:spPr>
          <a:xfrm>
            <a:off x="9507827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정상적으로 카드가 인식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B71F84-B3D7-4CEB-9C20-762E2A9E97EE}"/>
              </a:ext>
            </a:extLst>
          </p:cNvPr>
          <p:cNvSpPr/>
          <p:nvPr/>
        </p:nvSpPr>
        <p:spPr>
          <a:xfrm>
            <a:off x="5351109" y="2619400"/>
            <a:ext cx="1982372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실패 음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LCD: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다시 태그 요청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D017B7F-9962-48AE-844D-1EEEA1706402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>
            <a:off x="9275066" y="1749483"/>
            <a:ext cx="2327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E25B081-7C27-41CE-9D91-B44C6F71EBAB}"/>
              </a:ext>
            </a:extLst>
          </p:cNvPr>
          <p:cNvCxnSpPr>
            <a:stCxn id="32" idx="2"/>
            <a:endCxn id="33" idx="3"/>
          </p:cNvCxnSpPr>
          <p:nvPr/>
        </p:nvCxnSpPr>
        <p:spPr>
          <a:xfrm rot="5400000">
            <a:off x="8544800" y="988338"/>
            <a:ext cx="742909" cy="3165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929A4DC-A844-429D-A5BE-9717BDF8EAB4}"/>
              </a:ext>
            </a:extLst>
          </p:cNvPr>
          <p:cNvCxnSpPr>
            <a:stCxn id="33" idx="1"/>
            <a:endCxn id="4" idx="2"/>
          </p:cNvCxnSpPr>
          <p:nvPr/>
        </p:nvCxnSpPr>
        <p:spPr>
          <a:xfrm rot="10800000">
            <a:off x="1201769" y="2072648"/>
            <a:ext cx="4149338" cy="86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9195B4-E31F-4106-B1AB-916734E98E19}"/>
              </a:ext>
            </a:extLst>
          </p:cNvPr>
          <p:cNvSpPr txBox="1"/>
          <p:nvPr/>
        </p:nvSpPr>
        <p:spPr>
          <a:xfrm>
            <a:off x="8802345" y="2619398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FC8216-FFC0-46A9-A945-99915E7CEAA2}"/>
              </a:ext>
            </a:extLst>
          </p:cNvPr>
          <p:cNvSpPr txBox="1"/>
          <p:nvPr/>
        </p:nvSpPr>
        <p:spPr>
          <a:xfrm>
            <a:off x="11352784" y="1999592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403BF82-9BE7-41CE-AB7D-7FEE597D5BEC}"/>
              </a:ext>
            </a:extLst>
          </p:cNvPr>
          <p:cNvCxnSpPr>
            <a:stCxn id="32" idx="3"/>
            <a:endCxn id="21" idx="0"/>
          </p:cNvCxnSpPr>
          <p:nvPr/>
        </p:nvCxnSpPr>
        <p:spPr>
          <a:xfrm>
            <a:off x="11490201" y="1749484"/>
            <a:ext cx="170839" cy="1559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F254B7B-AB2D-453C-8FA8-C110ADEFA8F4}"/>
              </a:ext>
            </a:extLst>
          </p:cNvPr>
          <p:cNvSpPr txBox="1">
            <a:spLocks/>
          </p:cNvSpPr>
          <p:nvPr/>
        </p:nvSpPr>
        <p:spPr>
          <a:xfrm>
            <a:off x="8221381" y="3435821"/>
            <a:ext cx="227763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서버로부터 결과 데이터 받을 때 까지 대기</a:t>
            </a:r>
            <a:endParaRPr lang="en-US" altLang="ko-KR" sz="1400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839FDC7-B1CA-4560-8145-11CFFF18172D}"/>
              </a:ext>
            </a:extLst>
          </p:cNvPr>
          <p:cNvCxnSpPr>
            <a:stCxn id="21" idx="1"/>
            <a:endCxn id="53" idx="3"/>
          </p:cNvCxnSpPr>
          <p:nvPr/>
        </p:nvCxnSpPr>
        <p:spPr>
          <a:xfrm flipH="1" flipV="1">
            <a:off x="10499016" y="3758980"/>
            <a:ext cx="477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AAEDA1F7-11E5-41DF-9ED5-7679ED010860}"/>
              </a:ext>
            </a:extLst>
          </p:cNvPr>
          <p:cNvSpPr/>
          <p:nvPr/>
        </p:nvSpPr>
        <p:spPr>
          <a:xfrm>
            <a:off x="5866835" y="3305342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버퍼에 모두 담겼나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869BE8B-6AAA-4001-99E7-514CF1F922C6}"/>
              </a:ext>
            </a:extLst>
          </p:cNvPr>
          <p:cNvCxnSpPr>
            <a:stCxn id="61" idx="2"/>
            <a:endCxn id="53" idx="2"/>
          </p:cNvCxnSpPr>
          <p:nvPr/>
        </p:nvCxnSpPr>
        <p:spPr>
          <a:xfrm rot="5400000" flipH="1" flipV="1">
            <a:off x="8047344" y="2892821"/>
            <a:ext cx="123530" cy="2502173"/>
          </a:xfrm>
          <a:prstGeom prst="bentConnector3">
            <a:avLst>
              <a:gd name="adj1" fmla="val -185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12E563C-6053-47DD-B9C0-71EAD5D3F714}"/>
              </a:ext>
            </a:extLst>
          </p:cNvPr>
          <p:cNvSpPr txBox="1"/>
          <p:nvPr/>
        </p:nvSpPr>
        <p:spPr>
          <a:xfrm>
            <a:off x="7925635" y="4099426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0079A1F-C700-4D5E-A794-4E83079EFB61}"/>
              </a:ext>
            </a:extLst>
          </p:cNvPr>
          <p:cNvCxnSpPr>
            <a:stCxn id="53" idx="1"/>
            <a:endCxn id="61" idx="3"/>
          </p:cNvCxnSpPr>
          <p:nvPr/>
        </p:nvCxnSpPr>
        <p:spPr>
          <a:xfrm flipH="1" flipV="1">
            <a:off x="7849209" y="3755502"/>
            <a:ext cx="372167" cy="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3DB637B5-52E1-47E2-B8DD-3E4DB899F62D}"/>
              </a:ext>
            </a:extLst>
          </p:cNvPr>
          <p:cNvSpPr/>
          <p:nvPr/>
        </p:nvSpPr>
        <p:spPr>
          <a:xfrm>
            <a:off x="3505757" y="3305341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DB</a:t>
            </a:r>
            <a:r>
              <a:rPr lang="ko-KR" altLang="en-US" sz="1100" b="1" dirty="0">
                <a:solidFill>
                  <a:schemeClr val="tx1"/>
                </a:solidFill>
              </a:rPr>
              <a:t>에 등록된 유저인가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89B83DE-CDED-45D0-B4E2-C0EA0D55D0C4}"/>
              </a:ext>
            </a:extLst>
          </p:cNvPr>
          <p:cNvCxnSpPr>
            <a:stCxn id="61" idx="1"/>
            <a:endCxn id="74" idx="3"/>
          </p:cNvCxnSpPr>
          <p:nvPr/>
        </p:nvCxnSpPr>
        <p:spPr>
          <a:xfrm flipH="1" flipV="1">
            <a:off x="5488132" y="3755508"/>
            <a:ext cx="378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07807E7-5D07-440C-9045-5081D76E7918}"/>
              </a:ext>
            </a:extLst>
          </p:cNvPr>
          <p:cNvSpPr txBox="1"/>
          <p:nvPr/>
        </p:nvSpPr>
        <p:spPr>
          <a:xfrm>
            <a:off x="3098202" y="3435819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C8BD192-AD0C-4D79-A959-9013D720A34C}"/>
              </a:ext>
            </a:extLst>
          </p:cNvPr>
          <p:cNvSpPr/>
          <p:nvPr/>
        </p:nvSpPr>
        <p:spPr>
          <a:xfrm>
            <a:off x="1605455" y="3432340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실패 음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LCD: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등록되지 않았습니다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936320D-4F13-4181-AC9C-F99BAA172DD3}"/>
              </a:ext>
            </a:extLst>
          </p:cNvPr>
          <p:cNvCxnSpPr>
            <a:stCxn id="74" idx="1"/>
            <a:endCxn id="88" idx="3"/>
          </p:cNvCxnSpPr>
          <p:nvPr/>
        </p:nvCxnSpPr>
        <p:spPr>
          <a:xfrm flipH="1" flipV="1">
            <a:off x="3028682" y="3755508"/>
            <a:ext cx="477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19E41C79-234B-4E5B-8FF6-1D794C339385}"/>
              </a:ext>
            </a:extLst>
          </p:cNvPr>
          <p:cNvCxnSpPr>
            <a:stCxn id="88" idx="1"/>
            <a:endCxn id="4" idx="2"/>
          </p:cNvCxnSpPr>
          <p:nvPr/>
        </p:nvCxnSpPr>
        <p:spPr>
          <a:xfrm rot="10800000">
            <a:off x="1201773" y="2072649"/>
            <a:ext cx="403683" cy="1682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D821602-4030-4A1C-BF7D-52C501B7D725}"/>
              </a:ext>
            </a:extLst>
          </p:cNvPr>
          <p:cNvSpPr txBox="1">
            <a:spLocks/>
          </p:cNvSpPr>
          <p:nvPr/>
        </p:nvSpPr>
        <p:spPr>
          <a:xfrm>
            <a:off x="9557233" y="4659314"/>
            <a:ext cx="227763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주차장 내 유저 버퍼에 추가</a:t>
            </a:r>
            <a:endParaRPr lang="en-US" altLang="ko-KR" sz="1400" b="1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EF3D634-733D-4B53-8FF4-E3E40D42A169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4456350" y="4246266"/>
            <a:ext cx="739473" cy="65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4E09DB-8FC8-4B0B-93FE-30B5E9803380}"/>
              </a:ext>
            </a:extLst>
          </p:cNvPr>
          <p:cNvSpPr txBox="1"/>
          <p:nvPr/>
        </p:nvSpPr>
        <p:spPr>
          <a:xfrm>
            <a:off x="4481393" y="4545034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6374A1C-E887-43D5-A2EE-6D84D121C9BC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952413" y="4982470"/>
            <a:ext cx="604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033FF8BB-9652-4D78-8848-0F7DA131DB7A}"/>
              </a:ext>
            </a:extLst>
          </p:cNvPr>
          <p:cNvSpPr/>
          <p:nvPr/>
        </p:nvSpPr>
        <p:spPr>
          <a:xfrm>
            <a:off x="7495857" y="4621983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성공 음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50" b="1" dirty="0">
                <a:solidFill>
                  <a:sysClr val="windowText" lastClr="000000"/>
                </a:solidFill>
              </a:rPr>
              <a:t>LCD: ***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님 인식되었습니다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(+</a:t>
            </a:r>
            <a:r>
              <a:rPr lang="ko-KR" altLang="en-US" sz="1050" b="1" dirty="0" err="1">
                <a:solidFill>
                  <a:sysClr val="windowText" lastClr="000000"/>
                </a:solidFill>
              </a:rPr>
              <a:t>여석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 알림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)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26FA2FC4-E513-49CA-959A-E180C5027121}"/>
              </a:ext>
            </a:extLst>
          </p:cNvPr>
          <p:cNvSpPr/>
          <p:nvPr/>
        </p:nvSpPr>
        <p:spPr>
          <a:xfrm>
            <a:off x="5196120" y="4494978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이미 카드를 찍었던 유저인가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AD77A6-1C7B-448B-9F2E-DAA34048F87B}"/>
              </a:ext>
            </a:extLst>
          </p:cNvPr>
          <p:cNvSpPr txBox="1"/>
          <p:nvPr/>
        </p:nvSpPr>
        <p:spPr>
          <a:xfrm>
            <a:off x="7158936" y="4582365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2470089-FDD0-4859-BD84-0E772E91C810}"/>
              </a:ext>
            </a:extLst>
          </p:cNvPr>
          <p:cNvCxnSpPr/>
          <p:nvPr/>
        </p:nvCxnSpPr>
        <p:spPr>
          <a:xfrm>
            <a:off x="7178499" y="4945137"/>
            <a:ext cx="317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11B4CE6-A24D-4371-B131-8C24BF97F853}"/>
              </a:ext>
            </a:extLst>
          </p:cNvPr>
          <p:cNvSpPr/>
          <p:nvPr/>
        </p:nvSpPr>
        <p:spPr>
          <a:xfrm>
            <a:off x="7515415" y="5591472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성공 음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LCD: ***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님 이미 인식되었습니다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7697E58-4A3E-4A34-A4FA-8197CAFC531A}"/>
              </a:ext>
            </a:extLst>
          </p:cNvPr>
          <p:cNvCxnSpPr>
            <a:stCxn id="119" idx="2"/>
            <a:endCxn id="126" idx="1"/>
          </p:cNvCxnSpPr>
          <p:nvPr/>
        </p:nvCxnSpPr>
        <p:spPr>
          <a:xfrm rot="16200000" flipH="1">
            <a:off x="6591702" y="4990918"/>
            <a:ext cx="519323" cy="1328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67DFD88-E44A-40DB-BA76-608A30618300}"/>
              </a:ext>
            </a:extLst>
          </p:cNvPr>
          <p:cNvSpPr txBox="1"/>
          <p:nvPr/>
        </p:nvSpPr>
        <p:spPr>
          <a:xfrm>
            <a:off x="6663343" y="5525653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37CDC13D-2E0B-491E-A663-11CFDFFC0AA7}"/>
              </a:ext>
            </a:extLst>
          </p:cNvPr>
          <p:cNvSpPr/>
          <p:nvPr/>
        </p:nvSpPr>
        <p:spPr>
          <a:xfrm>
            <a:off x="5155222" y="6583605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모터 동작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게이트 오픈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9BD7DD8-E6E7-47A6-8A5F-A200F21C34BA}"/>
              </a:ext>
            </a:extLst>
          </p:cNvPr>
          <p:cNvCxnSpPr>
            <a:stCxn id="93" idx="2"/>
            <a:endCxn id="132" idx="3"/>
          </p:cNvCxnSpPr>
          <p:nvPr/>
        </p:nvCxnSpPr>
        <p:spPr>
          <a:xfrm rot="5400000">
            <a:off x="7836686" y="4047400"/>
            <a:ext cx="1601129" cy="4117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79BD6B95-DA3A-4034-9884-DFA95FC25A6E}"/>
              </a:ext>
            </a:extLst>
          </p:cNvPr>
          <p:cNvCxnSpPr>
            <a:stCxn id="126" idx="3"/>
            <a:endCxn id="132" idx="3"/>
          </p:cNvCxnSpPr>
          <p:nvPr/>
        </p:nvCxnSpPr>
        <p:spPr>
          <a:xfrm flipH="1">
            <a:off x="6578447" y="5914635"/>
            <a:ext cx="2360193" cy="992133"/>
          </a:xfrm>
          <a:prstGeom prst="bentConnector3">
            <a:avLst>
              <a:gd name="adj1" fmla="val -9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79EC928-0DEC-455D-B18D-AC982309B7A6}"/>
              </a:ext>
            </a:extLst>
          </p:cNvPr>
          <p:cNvSpPr/>
          <p:nvPr/>
        </p:nvSpPr>
        <p:spPr>
          <a:xfrm>
            <a:off x="2686195" y="6583604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타이머 활성화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C2199B-0353-421A-B97D-82756BAEFC08}"/>
              </a:ext>
            </a:extLst>
          </p:cNvPr>
          <p:cNvCxnSpPr>
            <a:cxnSpLocks/>
            <a:stCxn id="132" idx="1"/>
            <a:endCxn id="30" idx="3"/>
          </p:cNvCxnSpPr>
          <p:nvPr/>
        </p:nvCxnSpPr>
        <p:spPr>
          <a:xfrm flipH="1" flipV="1">
            <a:off x="4109420" y="6906767"/>
            <a:ext cx="1045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BBC4087-6D38-4A6F-BE86-10A61BCA1C0B}"/>
              </a:ext>
            </a:extLst>
          </p:cNvPr>
          <p:cNvCxnSpPr>
            <a:stCxn id="30" idx="1"/>
            <a:endCxn id="4" idx="2"/>
          </p:cNvCxnSpPr>
          <p:nvPr/>
        </p:nvCxnSpPr>
        <p:spPr>
          <a:xfrm rot="10800000">
            <a:off x="1201769" y="2072649"/>
            <a:ext cx="1484426" cy="483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3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EF91F-BFD7-4879-AADC-2B9BCB30161D}"/>
              </a:ext>
            </a:extLst>
          </p:cNvPr>
          <p:cNvSpPr txBox="1">
            <a:spLocks/>
          </p:cNvSpPr>
          <p:nvPr/>
        </p:nvSpPr>
        <p:spPr>
          <a:xfrm>
            <a:off x="777957" y="1634667"/>
            <a:ext cx="1125416" cy="646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600" b="1" dirty="0"/>
              <a:t>루프 진입</a:t>
            </a:r>
            <a:endParaRPr lang="en-US" altLang="ko-KR" sz="1600" b="1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577A673E-677A-4FE7-9A4D-F22D1403E65E}"/>
              </a:ext>
            </a:extLst>
          </p:cNvPr>
          <p:cNvSpPr/>
          <p:nvPr/>
        </p:nvSpPr>
        <p:spPr>
          <a:xfrm>
            <a:off x="5490005" y="1507664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카드 인식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A7E9C5-D333-4AB7-939E-9E0281369BB5}"/>
              </a:ext>
            </a:extLst>
          </p:cNvPr>
          <p:cNvSpPr/>
          <p:nvPr/>
        </p:nvSpPr>
        <p:spPr>
          <a:xfrm>
            <a:off x="11114990" y="3517156"/>
            <a:ext cx="1369891" cy="9003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서버로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 UID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전송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FAD7F8-2A66-4E20-9F5B-6A257B2C09CF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1903375" y="1950452"/>
            <a:ext cx="728748" cy="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B70206B-20EB-4FAE-AFDC-A203FD447159}"/>
              </a:ext>
            </a:extLst>
          </p:cNvPr>
          <p:cNvSpPr txBox="1"/>
          <p:nvPr/>
        </p:nvSpPr>
        <p:spPr>
          <a:xfrm>
            <a:off x="7510138" y="1613989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CB2CAA-B006-4513-8C1D-664104419EF1}"/>
              </a:ext>
            </a:extLst>
          </p:cNvPr>
          <p:cNvSpPr txBox="1"/>
          <p:nvPr/>
        </p:nvSpPr>
        <p:spPr>
          <a:xfrm>
            <a:off x="3732692" y="2320164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1156F6C-84E1-4C26-902C-41CD246F6537}"/>
              </a:ext>
            </a:extLst>
          </p:cNvPr>
          <p:cNvSpPr txBox="1"/>
          <p:nvPr/>
        </p:nvSpPr>
        <p:spPr>
          <a:xfrm>
            <a:off x="647329" y="669232"/>
            <a:ext cx="523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시스템 초기화 이후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시스템 동작 </a:t>
            </a:r>
            <a:r>
              <a:rPr lang="ko-KR" altLang="en-US" sz="2000" b="1" dirty="0" err="1"/>
              <a:t>플로우차트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출구 </a:t>
            </a:r>
            <a:r>
              <a:rPr lang="en-US" altLang="ko-KR" sz="2000" b="1" dirty="0"/>
              <a:t>RFID </a:t>
            </a:r>
            <a:r>
              <a:rPr lang="ko-KR" altLang="en-US" sz="2000" b="1" dirty="0"/>
              <a:t>모듈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6BEF-4670-4563-9EBA-8CA9DAEE1231}"/>
              </a:ext>
            </a:extLst>
          </p:cNvPr>
          <p:cNvSpPr txBox="1">
            <a:spLocks/>
          </p:cNvSpPr>
          <p:nvPr/>
        </p:nvSpPr>
        <p:spPr>
          <a:xfrm>
            <a:off x="2632125" y="1627290"/>
            <a:ext cx="223241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b="1" dirty="0"/>
              <a:t>200ms</a:t>
            </a:r>
            <a:r>
              <a:rPr lang="ko-KR" altLang="en-US" sz="1400" b="1" dirty="0"/>
              <a:t>마다 </a:t>
            </a:r>
            <a:r>
              <a:rPr lang="en-US" altLang="ko-KR" sz="1400" b="1" dirty="0"/>
              <a:t>RFID 1</a:t>
            </a:r>
            <a:r>
              <a:rPr lang="ko-KR" altLang="en-US" sz="1400" b="1" dirty="0"/>
              <a:t>번 채널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안테나 </a:t>
            </a:r>
            <a:r>
              <a:rPr lang="en-US" altLang="ko-KR" sz="1400" b="1" dirty="0"/>
              <a:t>ON </a:t>
            </a:r>
            <a:r>
              <a:rPr lang="ko-KR" altLang="en-US" sz="1400" b="1" dirty="0"/>
              <a:t>및 카드 인식 검사</a:t>
            </a:r>
            <a:endParaRPr lang="en-US" altLang="ko-KR" sz="14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A01893-A849-449B-A3A7-5527BCB217B4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864545" y="1950453"/>
            <a:ext cx="625463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494340-6FC0-484A-956F-3A0018808DF3}"/>
              </a:ext>
            </a:extLst>
          </p:cNvPr>
          <p:cNvSpPr txBox="1">
            <a:spLocks/>
          </p:cNvSpPr>
          <p:nvPr/>
        </p:nvSpPr>
        <p:spPr>
          <a:xfrm>
            <a:off x="7942719" y="1634667"/>
            <a:ext cx="1471238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카드 </a:t>
            </a:r>
            <a:r>
              <a:rPr lang="en-US" altLang="ko-KR" sz="1400" b="1" dirty="0"/>
              <a:t>UID </a:t>
            </a:r>
            <a:r>
              <a:rPr lang="ko-KR" altLang="en-US" sz="1400" b="1" dirty="0"/>
              <a:t>식별 시도</a:t>
            </a:r>
            <a:endParaRPr lang="en-US" altLang="ko-KR" sz="1400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57B9759-8319-45BD-BE49-CC0DAD680729}"/>
              </a:ext>
            </a:extLst>
          </p:cNvPr>
          <p:cNvCxnSpPr>
            <a:cxnSpLocks/>
            <a:stCxn id="20" idx="2"/>
            <a:endCxn id="4" idx="2"/>
          </p:cNvCxnSpPr>
          <p:nvPr/>
        </p:nvCxnSpPr>
        <p:spPr>
          <a:xfrm rot="5400000" flipH="1">
            <a:off x="3847426" y="-225772"/>
            <a:ext cx="127002" cy="5140524"/>
          </a:xfrm>
          <a:prstGeom prst="bentConnector3">
            <a:avLst>
              <a:gd name="adj1" fmla="val -17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989A18-D8E8-434E-9490-E31E2025E9AC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7472375" y="1957827"/>
            <a:ext cx="47034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E1F6B36D-760A-42C1-A4F4-26D34F5842C7}"/>
              </a:ext>
            </a:extLst>
          </p:cNvPr>
          <p:cNvSpPr/>
          <p:nvPr/>
        </p:nvSpPr>
        <p:spPr>
          <a:xfrm>
            <a:off x="9646723" y="1507664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정상적으로 카드가 인식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B71F84-B3D7-4CEB-9C20-762E2A9E97EE}"/>
              </a:ext>
            </a:extLst>
          </p:cNvPr>
          <p:cNvSpPr/>
          <p:nvPr/>
        </p:nvSpPr>
        <p:spPr>
          <a:xfrm>
            <a:off x="5490005" y="2827744"/>
            <a:ext cx="1982372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실패 음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LCD: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다시 태그 요청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D017B7F-9962-48AE-844D-1EEEA1706402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>
            <a:off x="9413962" y="1957827"/>
            <a:ext cx="2327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E25B081-7C27-41CE-9D91-B44C6F71EBAB}"/>
              </a:ext>
            </a:extLst>
          </p:cNvPr>
          <p:cNvCxnSpPr>
            <a:stCxn id="32" idx="2"/>
            <a:endCxn id="33" idx="3"/>
          </p:cNvCxnSpPr>
          <p:nvPr/>
        </p:nvCxnSpPr>
        <p:spPr>
          <a:xfrm rot="5400000">
            <a:off x="8683696" y="1196682"/>
            <a:ext cx="742909" cy="3165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929A4DC-A844-429D-A5BE-9717BDF8EAB4}"/>
              </a:ext>
            </a:extLst>
          </p:cNvPr>
          <p:cNvCxnSpPr>
            <a:stCxn id="33" idx="1"/>
            <a:endCxn id="4" idx="2"/>
          </p:cNvCxnSpPr>
          <p:nvPr/>
        </p:nvCxnSpPr>
        <p:spPr>
          <a:xfrm rot="10800000">
            <a:off x="1340665" y="2280992"/>
            <a:ext cx="4149338" cy="86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9195B4-E31F-4106-B1AB-916734E98E19}"/>
              </a:ext>
            </a:extLst>
          </p:cNvPr>
          <p:cNvSpPr txBox="1"/>
          <p:nvPr/>
        </p:nvSpPr>
        <p:spPr>
          <a:xfrm>
            <a:off x="8941241" y="2827742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FC8216-FFC0-46A9-A945-99915E7CEAA2}"/>
              </a:ext>
            </a:extLst>
          </p:cNvPr>
          <p:cNvSpPr txBox="1"/>
          <p:nvPr/>
        </p:nvSpPr>
        <p:spPr>
          <a:xfrm>
            <a:off x="11491680" y="2207936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403BF82-9BE7-41CE-AB7D-7FEE597D5BEC}"/>
              </a:ext>
            </a:extLst>
          </p:cNvPr>
          <p:cNvCxnSpPr>
            <a:stCxn id="32" idx="3"/>
            <a:endCxn id="21" idx="0"/>
          </p:cNvCxnSpPr>
          <p:nvPr/>
        </p:nvCxnSpPr>
        <p:spPr>
          <a:xfrm>
            <a:off x="11629097" y="1957828"/>
            <a:ext cx="170839" cy="1559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F254B7B-AB2D-453C-8FA8-C110ADEFA8F4}"/>
              </a:ext>
            </a:extLst>
          </p:cNvPr>
          <p:cNvSpPr txBox="1">
            <a:spLocks/>
          </p:cNvSpPr>
          <p:nvPr/>
        </p:nvSpPr>
        <p:spPr>
          <a:xfrm>
            <a:off x="8360277" y="3644165"/>
            <a:ext cx="227763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서버로부터 결과 데이터 받을 때 까지 대기</a:t>
            </a:r>
            <a:endParaRPr lang="en-US" altLang="ko-KR" sz="1400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839FDC7-B1CA-4560-8145-11CFFF18172D}"/>
              </a:ext>
            </a:extLst>
          </p:cNvPr>
          <p:cNvCxnSpPr>
            <a:stCxn id="21" idx="1"/>
            <a:endCxn id="53" idx="3"/>
          </p:cNvCxnSpPr>
          <p:nvPr/>
        </p:nvCxnSpPr>
        <p:spPr>
          <a:xfrm flipH="1" flipV="1">
            <a:off x="10637912" y="3967324"/>
            <a:ext cx="477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AAEDA1F7-11E5-41DF-9ED5-7679ED010860}"/>
              </a:ext>
            </a:extLst>
          </p:cNvPr>
          <p:cNvSpPr/>
          <p:nvPr/>
        </p:nvSpPr>
        <p:spPr>
          <a:xfrm>
            <a:off x="6005731" y="3513686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버퍼에 모두 담겼나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869BE8B-6AAA-4001-99E7-514CF1F922C6}"/>
              </a:ext>
            </a:extLst>
          </p:cNvPr>
          <p:cNvCxnSpPr>
            <a:stCxn id="61" idx="2"/>
            <a:endCxn id="53" idx="2"/>
          </p:cNvCxnSpPr>
          <p:nvPr/>
        </p:nvCxnSpPr>
        <p:spPr>
          <a:xfrm rot="5400000" flipH="1" flipV="1">
            <a:off x="8186240" y="3101165"/>
            <a:ext cx="123530" cy="2502173"/>
          </a:xfrm>
          <a:prstGeom prst="bentConnector3">
            <a:avLst>
              <a:gd name="adj1" fmla="val -185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12E563C-6053-47DD-B9C0-71EAD5D3F714}"/>
              </a:ext>
            </a:extLst>
          </p:cNvPr>
          <p:cNvSpPr txBox="1"/>
          <p:nvPr/>
        </p:nvSpPr>
        <p:spPr>
          <a:xfrm>
            <a:off x="8064531" y="4307770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0079A1F-C700-4D5E-A794-4E83079EFB61}"/>
              </a:ext>
            </a:extLst>
          </p:cNvPr>
          <p:cNvCxnSpPr>
            <a:stCxn id="53" idx="1"/>
            <a:endCxn id="61" idx="3"/>
          </p:cNvCxnSpPr>
          <p:nvPr/>
        </p:nvCxnSpPr>
        <p:spPr>
          <a:xfrm flipH="1" flipV="1">
            <a:off x="7988105" y="3963846"/>
            <a:ext cx="372167" cy="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3DB637B5-52E1-47E2-B8DD-3E4DB899F62D}"/>
              </a:ext>
            </a:extLst>
          </p:cNvPr>
          <p:cNvSpPr/>
          <p:nvPr/>
        </p:nvSpPr>
        <p:spPr>
          <a:xfrm>
            <a:off x="3644653" y="3513685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DB</a:t>
            </a:r>
            <a:r>
              <a:rPr lang="ko-KR" altLang="en-US" sz="1100" b="1" dirty="0">
                <a:solidFill>
                  <a:schemeClr val="tx1"/>
                </a:solidFill>
              </a:rPr>
              <a:t>에 등록된 유저인가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89B83DE-CDED-45D0-B4E2-C0EA0D55D0C4}"/>
              </a:ext>
            </a:extLst>
          </p:cNvPr>
          <p:cNvCxnSpPr>
            <a:stCxn id="61" idx="1"/>
            <a:endCxn id="74" idx="3"/>
          </p:cNvCxnSpPr>
          <p:nvPr/>
        </p:nvCxnSpPr>
        <p:spPr>
          <a:xfrm flipH="1" flipV="1">
            <a:off x="5627028" y="3963852"/>
            <a:ext cx="378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07807E7-5D07-440C-9045-5081D76E7918}"/>
              </a:ext>
            </a:extLst>
          </p:cNvPr>
          <p:cNvSpPr txBox="1"/>
          <p:nvPr/>
        </p:nvSpPr>
        <p:spPr>
          <a:xfrm>
            <a:off x="3237098" y="3644163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C8BD192-AD0C-4D79-A959-9013D720A34C}"/>
              </a:ext>
            </a:extLst>
          </p:cNvPr>
          <p:cNvSpPr/>
          <p:nvPr/>
        </p:nvSpPr>
        <p:spPr>
          <a:xfrm>
            <a:off x="1744351" y="3640684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성공 음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LCD: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이미 인식 되었습니다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936320D-4F13-4181-AC9C-F99BAA172DD3}"/>
              </a:ext>
            </a:extLst>
          </p:cNvPr>
          <p:cNvCxnSpPr>
            <a:stCxn id="74" idx="1"/>
            <a:endCxn id="88" idx="3"/>
          </p:cNvCxnSpPr>
          <p:nvPr/>
        </p:nvCxnSpPr>
        <p:spPr>
          <a:xfrm flipH="1" flipV="1">
            <a:off x="3167578" y="3963852"/>
            <a:ext cx="477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19E41C79-234B-4E5B-8FF6-1D794C339385}"/>
              </a:ext>
            </a:extLst>
          </p:cNvPr>
          <p:cNvCxnSpPr>
            <a:stCxn id="88" idx="1"/>
            <a:endCxn id="4" idx="2"/>
          </p:cNvCxnSpPr>
          <p:nvPr/>
        </p:nvCxnSpPr>
        <p:spPr>
          <a:xfrm rot="10800000">
            <a:off x="1340669" y="2280993"/>
            <a:ext cx="403683" cy="1682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D821602-4030-4A1C-BF7D-52C501B7D725}"/>
              </a:ext>
            </a:extLst>
          </p:cNvPr>
          <p:cNvSpPr txBox="1">
            <a:spLocks/>
          </p:cNvSpPr>
          <p:nvPr/>
        </p:nvSpPr>
        <p:spPr>
          <a:xfrm>
            <a:off x="7322164" y="4830330"/>
            <a:ext cx="2277639" cy="646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400" b="1" dirty="0"/>
              <a:t>서버로부터 결과 데이터 받을 때 까지 대기</a:t>
            </a:r>
            <a:endParaRPr lang="en-US" altLang="ko-KR" sz="1400" b="1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F35F0B2-B918-41F2-A501-61C0DDC6382E}"/>
              </a:ext>
            </a:extLst>
          </p:cNvPr>
          <p:cNvSpPr/>
          <p:nvPr/>
        </p:nvSpPr>
        <p:spPr>
          <a:xfrm>
            <a:off x="5294126" y="4830330"/>
            <a:ext cx="1423225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ysClr val="windowText" lastClr="000000"/>
                </a:solidFill>
              </a:rPr>
              <a:t>부저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성공 음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LCD: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이미 인식 되었습니다</a:t>
            </a: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EF3D634-733D-4B53-8FF4-E3E40D42A169}"/>
              </a:ext>
            </a:extLst>
          </p:cNvPr>
          <p:cNvCxnSpPr>
            <a:stCxn id="74" idx="2"/>
            <a:endCxn id="95" idx="1"/>
          </p:cNvCxnSpPr>
          <p:nvPr/>
        </p:nvCxnSpPr>
        <p:spPr>
          <a:xfrm rot="16200000" flipH="1">
            <a:off x="4595246" y="4454610"/>
            <a:ext cx="739473" cy="65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4E09DB-8FC8-4B0B-93FE-30B5E9803380}"/>
              </a:ext>
            </a:extLst>
          </p:cNvPr>
          <p:cNvSpPr txBox="1"/>
          <p:nvPr/>
        </p:nvSpPr>
        <p:spPr>
          <a:xfrm>
            <a:off x="4620289" y="4753378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6374A1C-E887-43D5-A2EE-6D84D121C9BC}"/>
              </a:ext>
            </a:extLst>
          </p:cNvPr>
          <p:cNvCxnSpPr>
            <a:stCxn id="95" idx="3"/>
            <a:endCxn id="93" idx="1"/>
          </p:cNvCxnSpPr>
          <p:nvPr/>
        </p:nvCxnSpPr>
        <p:spPr>
          <a:xfrm>
            <a:off x="6717342" y="5153484"/>
            <a:ext cx="604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9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EF91F-BFD7-4879-AADC-2B9BCB30161D}"/>
              </a:ext>
            </a:extLst>
          </p:cNvPr>
          <p:cNvSpPr txBox="1">
            <a:spLocks/>
          </p:cNvSpPr>
          <p:nvPr/>
        </p:nvSpPr>
        <p:spPr>
          <a:xfrm>
            <a:off x="639061" y="1426323"/>
            <a:ext cx="1125416" cy="646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600" b="1" dirty="0"/>
              <a:t>루프 진입</a:t>
            </a:r>
            <a:endParaRPr lang="en-US" altLang="ko-KR" sz="1600" b="1" dirty="0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577A673E-677A-4FE7-9A4D-F22D1403E65E}"/>
              </a:ext>
            </a:extLst>
          </p:cNvPr>
          <p:cNvSpPr/>
          <p:nvPr/>
        </p:nvSpPr>
        <p:spPr>
          <a:xfrm>
            <a:off x="3085886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타이머 활성화 플래그 </a:t>
            </a:r>
            <a:r>
              <a:rPr lang="en-US" altLang="ko-KR" sz="1200" b="1" dirty="0">
                <a:solidFill>
                  <a:schemeClr val="tx1"/>
                </a:solidFill>
              </a:rPr>
              <a:t>ON?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7FAD7F8-2A66-4E20-9F5B-6A257B2C09C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764477" y="1749486"/>
            <a:ext cx="132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1156F6C-84E1-4C26-902C-41CD246F6537}"/>
              </a:ext>
            </a:extLst>
          </p:cNvPr>
          <p:cNvSpPr txBox="1"/>
          <p:nvPr/>
        </p:nvSpPr>
        <p:spPr>
          <a:xfrm>
            <a:off x="508433" y="460888"/>
            <a:ext cx="523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시스템 초기화 이후</a:t>
            </a:r>
            <a:r>
              <a:rPr lang="en-US" altLang="ko-KR" sz="2000" b="1" dirty="0"/>
              <a:t>,</a:t>
            </a:r>
          </a:p>
          <a:p>
            <a:r>
              <a:rPr lang="ko-KR" altLang="en-US" sz="2000" b="1" dirty="0"/>
              <a:t>시스템 동작 </a:t>
            </a:r>
            <a:r>
              <a:rPr lang="ko-KR" altLang="en-US" sz="2000" b="1" dirty="0" err="1"/>
              <a:t>플로우차트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시간 타이머 부분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E1F6B36D-760A-42C1-A4F4-26D34F5842C7}"/>
              </a:ext>
            </a:extLst>
          </p:cNvPr>
          <p:cNvSpPr/>
          <p:nvPr/>
        </p:nvSpPr>
        <p:spPr>
          <a:xfrm>
            <a:off x="5744963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7</a:t>
            </a:r>
            <a:r>
              <a:rPr lang="ko-KR" altLang="en-US" sz="1100" b="1" dirty="0">
                <a:solidFill>
                  <a:schemeClr val="tx1"/>
                </a:solidFill>
              </a:rPr>
              <a:t>초 경과되었는가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C99722F-B440-4FAC-B800-50677DFD02BA}"/>
              </a:ext>
            </a:extLst>
          </p:cNvPr>
          <p:cNvCxnSpPr>
            <a:cxnSpLocks/>
            <a:stCxn id="20" idx="2"/>
            <a:endCxn id="4" idx="2"/>
          </p:cNvCxnSpPr>
          <p:nvPr/>
        </p:nvCxnSpPr>
        <p:spPr>
          <a:xfrm rot="5400000" flipH="1">
            <a:off x="2575918" y="698500"/>
            <a:ext cx="127005" cy="2875303"/>
          </a:xfrm>
          <a:prstGeom prst="bentConnector3">
            <a:avLst>
              <a:gd name="adj1" fmla="val -17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88A4C9-3D17-4C6D-9224-DE72161B318E}"/>
              </a:ext>
            </a:extLst>
          </p:cNvPr>
          <p:cNvSpPr txBox="1"/>
          <p:nvPr/>
        </p:nvSpPr>
        <p:spPr>
          <a:xfrm>
            <a:off x="3636075" y="2086179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74311-3E17-4381-9E5A-2BC63D2C7291}"/>
              </a:ext>
            </a:extLst>
          </p:cNvPr>
          <p:cNvSpPr txBox="1"/>
          <p:nvPr/>
        </p:nvSpPr>
        <p:spPr>
          <a:xfrm>
            <a:off x="5320243" y="1390021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8B2D4F-7B01-4BC4-AAD5-0FCD514CC94E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068258" y="1749487"/>
            <a:ext cx="676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0D74FA-B67D-4664-9139-B9248A3FEA65}"/>
              </a:ext>
            </a:extLst>
          </p:cNvPr>
          <p:cNvSpPr txBox="1"/>
          <p:nvPr/>
        </p:nvSpPr>
        <p:spPr>
          <a:xfrm>
            <a:off x="7877760" y="1349375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DF144F7-348C-4C44-AD00-75500A81239A}"/>
              </a:ext>
            </a:extLst>
          </p:cNvPr>
          <p:cNvSpPr/>
          <p:nvPr/>
        </p:nvSpPr>
        <p:spPr>
          <a:xfrm>
            <a:off x="8404040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10</a:t>
            </a:r>
            <a:r>
              <a:rPr lang="ko-KR" altLang="en-US" sz="1100" b="1" dirty="0">
                <a:solidFill>
                  <a:schemeClr val="tx1"/>
                </a:solidFill>
              </a:rPr>
              <a:t>초 경과되었는가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E33E9D8-3178-43D1-80F6-B0252C9886A8}"/>
              </a:ext>
            </a:extLst>
          </p:cNvPr>
          <p:cNvSpPr/>
          <p:nvPr/>
        </p:nvSpPr>
        <p:spPr>
          <a:xfrm>
            <a:off x="5744963" y="2782738"/>
            <a:ext cx="1982372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문 닫는 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부저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효과음 발생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4EE162-B6FA-4452-8106-B2014D2AD169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>
            <a:off x="6736149" y="2199653"/>
            <a:ext cx="0" cy="58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363E9EE-B8E9-4785-A9BF-D352EAFA725C}"/>
              </a:ext>
            </a:extLst>
          </p:cNvPr>
          <p:cNvCxnSpPr>
            <a:stCxn id="48" idx="1"/>
            <a:endCxn id="4" idx="2"/>
          </p:cNvCxnSpPr>
          <p:nvPr/>
        </p:nvCxnSpPr>
        <p:spPr>
          <a:xfrm rot="10800000">
            <a:off x="1201769" y="2072649"/>
            <a:ext cx="4543194" cy="1033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5E61557-8CED-4AFA-8A14-58A5D4E01839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>
            <a:off x="7727335" y="1749487"/>
            <a:ext cx="676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95CA821-D918-45CB-8478-0DBBF2E8E369}"/>
              </a:ext>
            </a:extLst>
          </p:cNvPr>
          <p:cNvSpPr txBox="1"/>
          <p:nvPr/>
        </p:nvSpPr>
        <p:spPr>
          <a:xfrm>
            <a:off x="6421668" y="2132517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375456F-6DA6-4C5E-A82F-7DE03A941EE2}"/>
              </a:ext>
            </a:extLst>
          </p:cNvPr>
          <p:cNvSpPr/>
          <p:nvPr/>
        </p:nvSpPr>
        <p:spPr>
          <a:xfrm>
            <a:off x="8404040" y="3537020"/>
            <a:ext cx="1982372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LCD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화면 클리어 및 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백 라이트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OFF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4F42AC-1620-4BDB-A302-6F3F55184B29}"/>
              </a:ext>
            </a:extLst>
          </p:cNvPr>
          <p:cNvCxnSpPr>
            <a:cxnSpLocks/>
            <a:stCxn id="46" idx="2"/>
            <a:endCxn id="77" idx="0"/>
          </p:cNvCxnSpPr>
          <p:nvPr/>
        </p:nvCxnSpPr>
        <p:spPr>
          <a:xfrm>
            <a:off x="9395226" y="2199653"/>
            <a:ext cx="0" cy="133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186DF78-5308-4C1B-9E09-CA7F82732ECA}"/>
              </a:ext>
            </a:extLst>
          </p:cNvPr>
          <p:cNvSpPr txBox="1"/>
          <p:nvPr/>
        </p:nvSpPr>
        <p:spPr>
          <a:xfrm>
            <a:off x="9038754" y="2215429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B9486777-3923-46A5-9638-9A5CE5A3D9EE}"/>
              </a:ext>
            </a:extLst>
          </p:cNvPr>
          <p:cNvCxnSpPr>
            <a:stCxn id="77" idx="1"/>
            <a:endCxn id="4" idx="2"/>
          </p:cNvCxnSpPr>
          <p:nvPr/>
        </p:nvCxnSpPr>
        <p:spPr>
          <a:xfrm rot="10800000">
            <a:off x="1201770" y="2072649"/>
            <a:ext cx="7202271" cy="1787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다이아몬드 85">
            <a:extLst>
              <a:ext uri="{FF2B5EF4-FFF2-40B4-BE49-F238E27FC236}">
                <a16:creationId xmlns:a16="http://schemas.microsoft.com/office/drawing/2014/main" id="{5B75A35E-8160-4A08-93AD-EDBD93B8AC46}"/>
              </a:ext>
            </a:extLst>
          </p:cNvPr>
          <p:cNvSpPr/>
          <p:nvPr/>
        </p:nvSpPr>
        <p:spPr>
          <a:xfrm>
            <a:off x="11075288" y="1299320"/>
            <a:ext cx="1982372" cy="900333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30</a:t>
            </a:r>
            <a:r>
              <a:rPr lang="ko-KR" altLang="en-US" sz="1100" b="1" dirty="0">
                <a:solidFill>
                  <a:schemeClr val="tx1"/>
                </a:solidFill>
              </a:rPr>
              <a:t>초 경과되었는가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0EB053-5781-411F-8739-B7A5DBF3C0C7}"/>
              </a:ext>
            </a:extLst>
          </p:cNvPr>
          <p:cNvSpPr txBox="1"/>
          <p:nvPr/>
        </p:nvSpPr>
        <p:spPr>
          <a:xfrm>
            <a:off x="10552614" y="1390021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</a:t>
            </a:r>
            <a:endParaRPr lang="ko-KR" altLang="en-US" sz="20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B8684A6-186B-4702-91F4-E78D3112311A}"/>
              </a:ext>
            </a:extLst>
          </p:cNvPr>
          <p:cNvCxnSpPr>
            <a:cxnSpLocks/>
            <a:stCxn id="46" idx="3"/>
            <a:endCxn id="86" idx="1"/>
          </p:cNvCxnSpPr>
          <p:nvPr/>
        </p:nvCxnSpPr>
        <p:spPr>
          <a:xfrm>
            <a:off x="10386412" y="1749487"/>
            <a:ext cx="688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EDD58588-8F5E-4394-B994-55B5C2B30530}"/>
              </a:ext>
            </a:extLst>
          </p:cNvPr>
          <p:cNvSpPr/>
          <p:nvPr/>
        </p:nvSpPr>
        <p:spPr>
          <a:xfrm>
            <a:off x="11075288" y="3537020"/>
            <a:ext cx="1982372" cy="6463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로고젝터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OFF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및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타이머 활성화 플래그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 OFF 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2B551C0-47B9-4A0F-ACB8-15D04A4EB913}"/>
              </a:ext>
            </a:extLst>
          </p:cNvPr>
          <p:cNvCxnSpPr>
            <a:stCxn id="86" idx="2"/>
            <a:endCxn id="96" idx="0"/>
          </p:cNvCxnSpPr>
          <p:nvPr/>
        </p:nvCxnSpPr>
        <p:spPr>
          <a:xfrm>
            <a:off x="12066474" y="2199653"/>
            <a:ext cx="0" cy="133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0B5AC5B0-1FAF-4E3E-AA96-C5D0C1ECD4AE}"/>
              </a:ext>
            </a:extLst>
          </p:cNvPr>
          <p:cNvCxnSpPr>
            <a:stCxn id="96" idx="2"/>
            <a:endCxn id="4" idx="2"/>
          </p:cNvCxnSpPr>
          <p:nvPr/>
        </p:nvCxnSpPr>
        <p:spPr>
          <a:xfrm rot="5400000" flipH="1">
            <a:off x="5578773" y="-2304355"/>
            <a:ext cx="2110697" cy="10864705"/>
          </a:xfrm>
          <a:prstGeom prst="bentConnector3">
            <a:avLst>
              <a:gd name="adj1" fmla="val -10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9450B9A-F09A-4121-BC61-FC10AC62C4D0}"/>
              </a:ext>
            </a:extLst>
          </p:cNvPr>
          <p:cNvSpPr txBox="1"/>
          <p:nvPr/>
        </p:nvSpPr>
        <p:spPr>
          <a:xfrm>
            <a:off x="11752884" y="2256324"/>
            <a:ext cx="35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346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368</Words>
  <Application>Microsoft Office PowerPoint</Application>
  <PresentationFormat>사용자 지정</PresentationFormat>
  <Paragraphs>103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펌웨어 구현</dc:title>
  <dc:creator>uu5626@kw.ac.kr</dc:creator>
  <cp:lastModifiedBy>최희우</cp:lastModifiedBy>
  <cp:revision>31</cp:revision>
  <dcterms:created xsi:type="dcterms:W3CDTF">2020-08-02T05:53:46Z</dcterms:created>
  <dcterms:modified xsi:type="dcterms:W3CDTF">2020-09-23T07:02:37Z</dcterms:modified>
</cp:coreProperties>
</file>