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57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결과" id="{0FE01189-E652-486B-9AB1-47BA242A538C}">
          <p14:sldIdLst>
            <p14:sldId id="260"/>
            <p14:sldId id="258"/>
            <p14:sldId id="256"/>
            <p14:sldId id="257"/>
          </p14:sldIdLst>
        </p14:section>
        <p14:section name="메뉴얼 간략 분석" id="{408BF0F9-0C9D-4414-A1C0-C536CACB6B20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8D6ED-8E5D-4596-957F-1B69DCB67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41A317-BEDA-44A7-BFB1-FD3194425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CBC83-A02A-4212-AECD-093B3929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0E7AF-74E5-463D-8571-2F565DE0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192D3-B5B3-4FF6-AB41-F0E32FB3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4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1E0DA-595B-4C93-895C-C07012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8429CB-C377-4E24-B673-E27A671AC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8401E-AE89-47C3-8D7D-50F39CAE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38CF8-99A8-40D7-B6B3-75A194DB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F1525-B901-41CA-B32B-C8C9CA5E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2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48D0C1-B649-450F-BC06-704B332EB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11F646-3273-4755-8C51-C754E083A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71829-AAD7-4DDF-98AE-3987A62B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1C576-6253-4E33-AC48-0C9ACD3F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FE244-A672-46D3-A404-0E8CD06B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67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132DA-649C-4710-B683-34200787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7DDC0-55C4-43E4-977B-6B92A3A63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31C21-DF86-4B85-AA68-B6FE88CF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022D8-FC20-4E34-9C13-07AC72C8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EDE79-9E84-4237-8791-BD093011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1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11CA4-32C5-4352-9DD2-4AFA730A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96C42-C27F-42BF-A873-EFDB8F8B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EE29B-C288-4FBA-9128-FC936EBB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A2E74-70DC-42B2-BC1F-18DF0286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1CC3A-0AA3-43A2-A3FC-911CF8E5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4625E-1B86-43A7-808A-3DB797D2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D9523-926D-4679-A79C-6EE1BE147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FB127-36A8-483B-9D62-389404F3A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4E72E-F2AB-4E39-915A-26E1BB19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10FC7-2DDA-42D1-8954-A224EB41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9B5B4-0D26-486D-8BDB-36B17721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17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79788-6E25-4BEF-95C7-CC94F527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A13EA9-53BC-4C22-A1A1-D1FD8596B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C5375-43CD-4B4E-A7FA-4D84E5330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C28956-EED1-461A-8912-54F3624CB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FE369-5F50-4DDB-AAF4-CC6B9BCDA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8F4BEC-11F9-43BE-A195-B3B415F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7DE151-10A3-40B4-9BC0-BE36894B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E9FF38-D633-4544-BE66-EBB4AA1F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1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820F2-0CBB-4F94-8C46-924C11CF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6A811F-ECD5-4271-B050-A06B0ECA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7544FE-939D-41D4-9C13-3F6A5CF1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C0D49-D9FA-458A-A017-3FF506DA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1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D7E31E-6E75-4E8A-92A3-D86CE26F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963C09-2603-40E2-9678-F3E4800A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6C4BE-5E74-4D4D-A51F-C98E1158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7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BD745-3F25-4441-BE5D-F40C25C9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9A08A-E088-4F2A-A544-AB1BF626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6F859-246F-4509-9D04-0C460911D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70D184-FE06-4F87-B019-665E906F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99869-6B96-482A-B9C2-98D8E372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83DA1-DF29-4D39-9A58-769AC0B4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4C892-1260-47B8-9481-F0B87067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9D4D2E-5633-4B2F-B8B4-1D7CBE456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295DA7-0FF1-40B2-85B9-5A2A7E48D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3CC6B-B43D-49AF-BB29-A122349B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C18AD-6C4C-4CFD-88E7-68BD1FCD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69DE13-E210-4DE4-9CE6-849D677E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7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733436-DE80-4EF1-9E52-DC6D21DF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6991E-77F0-4907-8441-7B9BD4DEA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0B4DE-5F8D-453F-9226-283231485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5A557-3403-4F56-8BBB-1BBE9909FCB5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A6148-4680-42BD-9A64-3AA3E0E59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19984-73E3-4053-B844-51FED4A9E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83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9762EB-B5C0-4CF4-8437-424BEBAE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ko-KR" altLang="en-US" sz="6600"/>
              <a:t>펌웨어 구현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D50D9-656E-4152-B6B6-783C3C12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/>
              <a:t>스텝모터 </a:t>
            </a:r>
            <a:r>
              <a:rPr lang="en-US" altLang="ko-KR" sz="2400" dirty="0"/>
              <a:t>: 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RFID : </a:t>
            </a:r>
          </a:p>
          <a:p>
            <a:pPr>
              <a:buFontTx/>
              <a:buChar char="-"/>
            </a:pPr>
            <a:r>
              <a:rPr lang="ko-KR" altLang="en-US" sz="2400" dirty="0" err="1"/>
              <a:t>부저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</a:p>
          <a:p>
            <a:pPr>
              <a:buFontTx/>
              <a:buChar char="-"/>
            </a:pPr>
            <a:r>
              <a:rPr lang="en-US" altLang="ko-KR" sz="2400" dirty="0"/>
              <a:t>LCD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745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246FC-348B-44FF-B232-51C32933C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3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할당한 핀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11B9EC-6D17-4CF0-818F-0FC3B9C0A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079377"/>
              </p:ext>
            </p:extLst>
          </p:nvPr>
        </p:nvGraphicFramePr>
        <p:xfrm>
          <a:off x="1159803" y="2815753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803466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53447221"/>
                    </a:ext>
                  </a:extLst>
                </a:gridCol>
              </a:tblGrid>
              <a:tr h="264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ATMEGA128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RC522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868396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SCK(PB1)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50825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MOSI(PB2)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MOSI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9078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MISO(PB3)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92592"/>
                  </a:ext>
                </a:extLst>
              </a:tr>
              <a:tr h="334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SS(PC0)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SDA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79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97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79D03989-5729-4CB2-9179-3968373BB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68" y="269077"/>
            <a:ext cx="4896882" cy="2404771"/>
          </a:xfrm>
          <a:prstGeom prst="rect">
            <a:avLst/>
          </a:prstGeom>
        </p:spPr>
      </p:pic>
      <p:pic>
        <p:nvPicPr>
          <p:cNvPr id="10" name="그림 9" descr="실내, 스크린샷, 모니터, 앉아있는이(가) 표시된 사진&#10;&#10;자동 생성된 설명">
            <a:extLst>
              <a:ext uri="{FF2B5EF4-FFF2-40B4-BE49-F238E27FC236}">
                <a16:creationId xmlns:a16="http://schemas.microsoft.com/office/drawing/2014/main" id="{81D4E14F-CB28-4830-9D52-2284679E5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6" y="77171"/>
            <a:ext cx="2385964" cy="344182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2F7F72C-AFC3-41D0-A53E-A99911FCC0F4}"/>
              </a:ext>
            </a:extLst>
          </p:cNvPr>
          <p:cNvSpPr/>
          <p:nvPr/>
        </p:nvSpPr>
        <p:spPr>
          <a:xfrm>
            <a:off x="5457825" y="1613416"/>
            <a:ext cx="1871663" cy="501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8AFBD-3CD0-4A2C-B105-F20462DEE4D9}"/>
              </a:ext>
            </a:extLst>
          </p:cNvPr>
          <p:cNvSpPr txBox="1"/>
          <p:nvPr/>
        </p:nvSpPr>
        <p:spPr>
          <a:xfrm>
            <a:off x="5232750" y="2154433"/>
            <a:ext cx="247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SPI </a:t>
            </a:r>
            <a:r>
              <a:rPr lang="ko-KR" altLang="en-US" dirty="0"/>
              <a:t>송신 라인</a:t>
            </a:r>
            <a:r>
              <a:rPr lang="en-US" altLang="ko-KR" dirty="0"/>
              <a:t>(MOSI)</a:t>
            </a:r>
            <a:r>
              <a:rPr lang="ko-KR" altLang="en-US" dirty="0"/>
              <a:t>를 통해 </a:t>
            </a:r>
            <a:r>
              <a:rPr lang="en-US" altLang="ko-KR" dirty="0"/>
              <a:t>0x37h </a:t>
            </a:r>
            <a:r>
              <a:rPr lang="ko-KR" altLang="en-US" dirty="0"/>
              <a:t>전송 후 펌웨어 버전</a:t>
            </a:r>
            <a:r>
              <a:rPr lang="en-US" altLang="ko-KR" dirty="0"/>
              <a:t>(0x91</a:t>
            </a:r>
            <a:r>
              <a:rPr lang="ko-KR" altLang="en-US" dirty="0"/>
              <a:t>또는 </a:t>
            </a:r>
            <a:r>
              <a:rPr lang="en-US" altLang="ko-KR" dirty="0"/>
              <a:t>0x92)</a:t>
            </a:r>
            <a:r>
              <a:rPr lang="ko-KR" altLang="en-US" dirty="0"/>
              <a:t> 수신</a:t>
            </a:r>
            <a:endParaRPr lang="en-US" altLang="ko-KR" dirty="0"/>
          </a:p>
        </p:txBody>
      </p:sp>
      <p:sp>
        <p:nvSpPr>
          <p:cNvPr id="13" name="화살표: 굽음 12">
            <a:extLst>
              <a:ext uri="{FF2B5EF4-FFF2-40B4-BE49-F238E27FC236}">
                <a16:creationId xmlns:a16="http://schemas.microsoft.com/office/drawing/2014/main" id="{FF6F04F4-4D42-4042-995D-2758E333B791}"/>
              </a:ext>
            </a:extLst>
          </p:cNvPr>
          <p:cNvSpPr/>
          <p:nvPr/>
        </p:nvSpPr>
        <p:spPr>
          <a:xfrm rot="10800000">
            <a:off x="7329488" y="3756074"/>
            <a:ext cx="1394899" cy="13786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450348-27E2-4ED9-B12D-276A40484672}"/>
              </a:ext>
            </a:extLst>
          </p:cNvPr>
          <p:cNvSpPr txBox="1"/>
          <p:nvPr/>
        </p:nvSpPr>
        <p:spPr>
          <a:xfrm>
            <a:off x="8724387" y="4656138"/>
            <a:ext cx="247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146(</a:t>
            </a:r>
            <a:r>
              <a:rPr lang="en-US" altLang="ko-KR" dirty="0" err="1"/>
              <a:t>dec</a:t>
            </a:r>
            <a:r>
              <a:rPr lang="en-US" altLang="ko-KR" dirty="0"/>
              <a:t>) </a:t>
            </a:r>
            <a:r>
              <a:rPr lang="ko-KR" altLang="en-US" dirty="0"/>
              <a:t>수신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0x92(hex)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Mfrc522 2.0 </a:t>
            </a:r>
            <a:r>
              <a:rPr lang="en-US" altLang="ko-KR" dirty="0" err="1">
                <a:sym typeface="Wingdings" panose="05000000000000000000" pitchFamily="2" charset="2"/>
              </a:rPr>
              <a:t>ver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체크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17" name="그림 16" descr="스크린샷, 사진, 어두운, 닫기이(가) 표시된 사진&#10;&#10;자동 생성된 설명">
            <a:extLst>
              <a:ext uri="{FF2B5EF4-FFF2-40B4-BE49-F238E27FC236}">
                <a16:creationId xmlns:a16="http://schemas.microsoft.com/office/drawing/2014/main" id="{9AFA9AC9-3154-442D-B51C-D3621590D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95" y="4184153"/>
            <a:ext cx="3962743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8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837EB1-E89C-42F9-898A-B0BD25174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600" y="1786597"/>
            <a:ext cx="7098728" cy="424133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F8F701F-3362-46BC-BFD3-51F3B98B056A}"/>
              </a:ext>
            </a:extLst>
          </p:cNvPr>
          <p:cNvSpPr/>
          <p:nvPr/>
        </p:nvSpPr>
        <p:spPr>
          <a:xfrm>
            <a:off x="2060145" y="2643551"/>
            <a:ext cx="2588455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하얀색 카드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A5D7DE3-E842-4F33-953C-66F544A835B5}"/>
              </a:ext>
            </a:extLst>
          </p:cNvPr>
          <p:cNvSpPr/>
          <p:nvPr/>
        </p:nvSpPr>
        <p:spPr>
          <a:xfrm>
            <a:off x="2060144" y="3085511"/>
            <a:ext cx="2588455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교통카드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3EFBB1-2C83-4A89-B58B-3B17042B9595}"/>
              </a:ext>
            </a:extLst>
          </p:cNvPr>
          <p:cNvSpPr/>
          <p:nvPr/>
        </p:nvSpPr>
        <p:spPr>
          <a:xfrm>
            <a:off x="5094650" y="2833460"/>
            <a:ext cx="1027040" cy="307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48B457-5C25-428D-9039-CC2D880BBF09}"/>
              </a:ext>
            </a:extLst>
          </p:cNvPr>
          <p:cNvSpPr/>
          <p:nvPr/>
        </p:nvSpPr>
        <p:spPr>
          <a:xfrm>
            <a:off x="5068960" y="3140607"/>
            <a:ext cx="1416246" cy="28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526833-C81F-465C-92C6-66A32D805441}"/>
              </a:ext>
            </a:extLst>
          </p:cNvPr>
          <p:cNvSpPr/>
          <p:nvPr/>
        </p:nvSpPr>
        <p:spPr>
          <a:xfrm>
            <a:off x="538555" y="3907264"/>
            <a:ext cx="3924886" cy="84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Index</a:t>
            </a:r>
            <a:r>
              <a:rPr lang="ko-KR" altLang="en-US" b="1" dirty="0"/>
              <a:t> </a:t>
            </a:r>
            <a:r>
              <a:rPr lang="en-US" altLang="ko-KR" b="1" dirty="0"/>
              <a:t>[0:3]</a:t>
            </a:r>
            <a:r>
              <a:rPr lang="ko-KR" altLang="en-US" b="1" dirty="0"/>
              <a:t>까지 성분들이 </a:t>
            </a:r>
            <a:r>
              <a:rPr lang="en-US" altLang="ko-KR" b="1" dirty="0" err="1"/>
              <a:t>uid</a:t>
            </a:r>
            <a:r>
              <a:rPr lang="ko-KR" altLang="en-US" b="1" dirty="0"/>
              <a:t>정보</a:t>
            </a:r>
            <a:r>
              <a:rPr lang="en-US" altLang="ko-KR" b="1" dirty="0"/>
              <a:t>. </a:t>
            </a:r>
            <a:r>
              <a:rPr lang="ko-KR" altLang="en-US" sz="1200" dirty="0"/>
              <a:t>뒤에는 </a:t>
            </a:r>
            <a:r>
              <a:rPr lang="en-US" altLang="ko-KR" sz="1200" dirty="0"/>
              <a:t>dummy </a:t>
            </a:r>
            <a:r>
              <a:rPr lang="ko-KR" altLang="en-US" sz="1200" dirty="0"/>
              <a:t>혹은 다른 데이터</a:t>
            </a:r>
            <a:r>
              <a:rPr lang="en-US" altLang="ko-KR" sz="1200" dirty="0"/>
              <a:t>(</a:t>
            </a:r>
            <a:r>
              <a:rPr lang="ko-KR" altLang="en-US" sz="1200" dirty="0"/>
              <a:t>아직 확인 안함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47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560B80-01F9-44B8-A332-EE775F3E50B1}"/>
              </a:ext>
            </a:extLst>
          </p:cNvPr>
          <p:cNvSpPr txBox="1"/>
          <p:nvPr/>
        </p:nvSpPr>
        <p:spPr>
          <a:xfrm>
            <a:off x="3260187" y="3244334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https://blog.naver.com/uu5626/222016526444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DE0675-9B14-45B0-BF54-0F577157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매뉴얼 간략 분석</a:t>
            </a:r>
          </a:p>
        </p:txBody>
      </p:sp>
    </p:spTree>
    <p:extLst>
      <p:ext uri="{BB962C8B-B14F-4D97-AF65-F5344CB8AC3E}">
        <p14:creationId xmlns:p14="http://schemas.microsoft.com/office/powerpoint/2010/main" val="214356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펌웨어 구현</vt:lpstr>
      <vt:lpstr>PowerPoint 프레젠테이션</vt:lpstr>
      <vt:lpstr>PowerPoint 프레젠테이션</vt:lpstr>
      <vt:lpstr>PowerPoint 프레젠테이션</vt:lpstr>
      <vt:lpstr>매뉴얼 간략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펌웨어 구현</dc:title>
  <dc:creator>uu5626@kw.ac.kr</dc:creator>
  <cp:lastModifiedBy>uu5626@kw.ac.kr</cp:lastModifiedBy>
  <cp:revision>1</cp:revision>
  <dcterms:created xsi:type="dcterms:W3CDTF">2020-08-02T05:53:46Z</dcterms:created>
  <dcterms:modified xsi:type="dcterms:W3CDTF">2020-08-02T05:54:06Z</dcterms:modified>
</cp:coreProperties>
</file>