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DEDC3-84B0-4703-87E4-100222D4C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1C8929-EEBA-4935-9987-C446EC20B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64F8D-8C3B-4E94-9A63-350AA1ED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AF4-652B-4364-9110-CBF1DBEB308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6BA79-FE01-425C-96E5-A6C96C45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9819E-CD2D-45FE-AB27-A9A092BF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9536-E976-4AFA-A6A9-A4BC91E3E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9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3929-EA4C-40D2-A35E-591072A7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420F1-2B6D-4DC6-B54C-65A64AEFE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CFD41-8F41-40CF-A881-A11B1E1D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AF4-652B-4364-9110-CBF1DBEB308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A4446-2313-4E95-83C2-C3D3CE5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4BE26-5B18-48EF-B91F-4D86F86E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9536-E976-4AFA-A6A9-A4BC91E3E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5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F755CA-62A4-4CE1-A34E-5541C334E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07782-DBA1-4176-A51C-D90704C8A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51E0B-2298-40ED-B36D-20069050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AF4-652B-4364-9110-CBF1DBEB308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CDA72-CCD7-4650-A4FD-0926B519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C9571-21AB-4299-82B9-1C057588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9536-E976-4AFA-A6A9-A4BC91E3E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10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25638-A4AC-4049-A8FE-58254EE2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0524B-518F-4B9D-9350-E31008017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F41E5-0454-4FBE-B6E2-E74EE167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AF4-652B-4364-9110-CBF1DBEB308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8484E-C14A-4400-A461-A68A602A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6E1DD-9C1B-4EF1-924D-EFD26E7E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9536-E976-4AFA-A6A9-A4BC91E3E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1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13B40-6295-4D95-BE05-85BB1144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45BAE-902C-4152-9047-5686EB675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113ED-4A28-4FA7-93AA-E393CEA6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AF4-652B-4364-9110-CBF1DBEB308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C87C1-5CA0-494E-82FE-C29837C1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ADA57-5D86-4042-BD93-CDCADB25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9536-E976-4AFA-A6A9-A4BC91E3E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3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5FB2E-48E1-450A-949C-8AACED31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1DC2A-7EEA-4809-9677-E1C108D31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89DADA-8120-4E47-B385-82A55D47B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FB0CCE-B1BE-44A1-90FE-8F5A31AA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AF4-652B-4364-9110-CBF1DBEB308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A9BE8D-A94D-4EF7-AAB0-3EA7C778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C1A000-880F-4AD7-8780-C3422C88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9536-E976-4AFA-A6A9-A4BC91E3E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924A7-FDB5-4616-9D7A-DE889A5C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BDA62C-DDE9-487A-825D-240B649AD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C736C-351F-46DD-B685-DDBCF27E3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8D1BD0-55C2-425A-ADD8-E431E4C1C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A34EA2-007B-481E-97FE-F004A1323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BB378A-89DA-4F29-B7F7-FF9116E6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AF4-652B-4364-9110-CBF1DBEB308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EF28B1-E49A-4A09-96A4-8F7EF017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5D46E3-55BF-4021-B732-C3580529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9536-E976-4AFA-A6A9-A4BC91E3E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37EA4-46A9-4080-A796-4C932477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188CD4-70D3-4D7F-B993-9FCC501E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AF4-652B-4364-9110-CBF1DBEB308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253E3B-9F6B-4193-8564-A1241C0A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1E142-3243-4F76-8170-0D36F1A9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9536-E976-4AFA-A6A9-A4BC91E3E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6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6C6710-98B0-4760-BA8F-B828853F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AF4-652B-4364-9110-CBF1DBEB308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2E3D40-03F7-4F48-9919-8C66528E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F0181-C1E4-4346-A526-75602792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9536-E976-4AFA-A6A9-A4BC91E3E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5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D799E-0724-4E21-8A81-733AE003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95F8F-8B7E-4742-8D8E-7FD9E0D38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A4BE2-2A05-40F9-AD9B-4E9967431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9EF03-54C3-4EB8-87CE-51BE3B01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AF4-652B-4364-9110-CBF1DBEB308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9F371-C6CB-4505-B708-359BD116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06B4C-295A-4ACF-9201-4009E541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9536-E976-4AFA-A6A9-A4BC91E3E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8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91190-2B7F-4EED-89A7-9762103E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647508-4752-4EF5-93FE-51318B185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EC2E9B-6D44-4A82-AB81-EBE9BA97A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D63818-56D6-491B-B17A-1B8A06B5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AAF4-652B-4364-9110-CBF1DBEB308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3F614-B033-4A87-B4DE-9DD67088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DEFD9-B500-47A9-8BC7-F16B414B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9536-E976-4AFA-A6A9-A4BC91E3E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9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6E309-3A6E-4C9C-B2B1-C1553272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9082A2-FD6E-41E7-8639-A58FB4A52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C6DBA-DD07-49A6-87E2-54672D6D3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AAF4-652B-4364-9110-CBF1DBEB308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A15BD-840E-439D-8DD8-C7B4238A9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B43DB-318A-43EE-A0B0-22A351A73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9536-E976-4AFA-A6A9-A4BC91E3E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551D7EC-9060-4A44-BDD1-09D0A2240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876727"/>
              </p:ext>
            </p:extLst>
          </p:nvPr>
        </p:nvGraphicFramePr>
        <p:xfrm>
          <a:off x="603849" y="1012167"/>
          <a:ext cx="10760012" cy="431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90">
                  <a:extLst>
                    <a:ext uri="{9D8B030D-6E8A-4147-A177-3AD203B41FA5}">
                      <a16:colId xmlns:a16="http://schemas.microsoft.com/office/drawing/2014/main" val="1080798282"/>
                    </a:ext>
                  </a:extLst>
                </a:gridCol>
                <a:gridCol w="1883707">
                  <a:extLst>
                    <a:ext uri="{9D8B030D-6E8A-4147-A177-3AD203B41FA5}">
                      <a16:colId xmlns:a16="http://schemas.microsoft.com/office/drawing/2014/main" val="1396843725"/>
                    </a:ext>
                  </a:extLst>
                </a:gridCol>
                <a:gridCol w="1112984">
                  <a:extLst>
                    <a:ext uri="{9D8B030D-6E8A-4147-A177-3AD203B41FA5}">
                      <a16:colId xmlns:a16="http://schemas.microsoft.com/office/drawing/2014/main" val="3150359798"/>
                    </a:ext>
                  </a:extLst>
                </a:gridCol>
                <a:gridCol w="796330">
                  <a:extLst>
                    <a:ext uri="{9D8B030D-6E8A-4147-A177-3AD203B41FA5}">
                      <a16:colId xmlns:a16="http://schemas.microsoft.com/office/drawing/2014/main" val="260990459"/>
                    </a:ext>
                  </a:extLst>
                </a:gridCol>
                <a:gridCol w="2248619">
                  <a:extLst>
                    <a:ext uri="{9D8B030D-6E8A-4147-A177-3AD203B41FA5}">
                      <a16:colId xmlns:a16="http://schemas.microsoft.com/office/drawing/2014/main" val="3253753734"/>
                    </a:ext>
                  </a:extLst>
                </a:gridCol>
                <a:gridCol w="695864">
                  <a:extLst>
                    <a:ext uri="{9D8B030D-6E8A-4147-A177-3AD203B41FA5}">
                      <a16:colId xmlns:a16="http://schemas.microsoft.com/office/drawing/2014/main" val="3675717035"/>
                    </a:ext>
                  </a:extLst>
                </a:gridCol>
                <a:gridCol w="2064588">
                  <a:extLst>
                    <a:ext uri="{9D8B030D-6E8A-4147-A177-3AD203B41FA5}">
                      <a16:colId xmlns:a16="http://schemas.microsoft.com/office/drawing/2014/main" val="2620903486"/>
                    </a:ext>
                  </a:extLst>
                </a:gridCol>
                <a:gridCol w="764876">
                  <a:extLst>
                    <a:ext uri="{9D8B030D-6E8A-4147-A177-3AD203B41FA5}">
                      <a16:colId xmlns:a16="http://schemas.microsoft.com/office/drawing/2014/main" val="2097857755"/>
                    </a:ext>
                  </a:extLst>
                </a:gridCol>
                <a:gridCol w="649854">
                  <a:extLst>
                    <a:ext uri="{9D8B030D-6E8A-4147-A177-3AD203B41FA5}">
                      <a16:colId xmlns:a16="http://schemas.microsoft.com/office/drawing/2014/main" val="3656437075"/>
                    </a:ext>
                  </a:extLst>
                </a:gridCol>
              </a:tblGrid>
              <a:tr h="431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Device Address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R/W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ACK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Register Address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ACK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Data To Register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ACK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719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21ACD7-2E0B-4B2D-8332-6C0D836BBF64}"/>
              </a:ext>
            </a:extLst>
          </p:cNvPr>
          <p:cNvSpPr txBox="1"/>
          <p:nvPr/>
        </p:nvSpPr>
        <p:spPr>
          <a:xfrm>
            <a:off x="1685026" y="567855"/>
            <a:ext cx="187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2283F8-310C-4955-84A8-49A5D9CD9BBA}"/>
              </a:ext>
            </a:extLst>
          </p:cNvPr>
          <p:cNvSpPr txBox="1"/>
          <p:nvPr/>
        </p:nvSpPr>
        <p:spPr>
          <a:xfrm>
            <a:off x="5569788" y="567855"/>
            <a:ext cx="187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03F0F4-8820-45F7-ACBD-B4C6F1B7CFBF}"/>
              </a:ext>
            </a:extLst>
          </p:cNvPr>
          <p:cNvSpPr txBox="1"/>
          <p:nvPr/>
        </p:nvSpPr>
        <p:spPr>
          <a:xfrm>
            <a:off x="4198188" y="1426132"/>
            <a:ext cx="187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SLAVE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C0122-6466-443B-A26D-0CDF5672FA95}"/>
              </a:ext>
            </a:extLst>
          </p:cNvPr>
          <p:cNvSpPr txBox="1"/>
          <p:nvPr/>
        </p:nvSpPr>
        <p:spPr>
          <a:xfrm>
            <a:off x="7191553" y="1470334"/>
            <a:ext cx="187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SLAVE</a:t>
            </a:r>
          </a:p>
        </p:txBody>
      </p: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62860678-4DB4-4BBC-93C8-C2AF8F24C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16013"/>
              </p:ext>
            </p:extLst>
          </p:nvPr>
        </p:nvGraphicFramePr>
        <p:xfrm>
          <a:off x="2087593" y="3213340"/>
          <a:ext cx="7636360" cy="431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90">
                  <a:extLst>
                    <a:ext uri="{9D8B030D-6E8A-4147-A177-3AD203B41FA5}">
                      <a16:colId xmlns:a16="http://schemas.microsoft.com/office/drawing/2014/main" val="1080798282"/>
                    </a:ext>
                  </a:extLst>
                </a:gridCol>
                <a:gridCol w="1883707">
                  <a:extLst>
                    <a:ext uri="{9D8B030D-6E8A-4147-A177-3AD203B41FA5}">
                      <a16:colId xmlns:a16="http://schemas.microsoft.com/office/drawing/2014/main" val="1396843725"/>
                    </a:ext>
                  </a:extLst>
                </a:gridCol>
                <a:gridCol w="552092">
                  <a:extLst>
                    <a:ext uri="{9D8B030D-6E8A-4147-A177-3AD203B41FA5}">
                      <a16:colId xmlns:a16="http://schemas.microsoft.com/office/drawing/2014/main" val="3150359798"/>
                    </a:ext>
                  </a:extLst>
                </a:gridCol>
                <a:gridCol w="839637">
                  <a:extLst>
                    <a:ext uri="{9D8B030D-6E8A-4147-A177-3AD203B41FA5}">
                      <a16:colId xmlns:a16="http://schemas.microsoft.com/office/drawing/2014/main" val="260990459"/>
                    </a:ext>
                  </a:extLst>
                </a:gridCol>
                <a:gridCol w="920151">
                  <a:extLst>
                    <a:ext uri="{9D8B030D-6E8A-4147-A177-3AD203B41FA5}">
                      <a16:colId xmlns:a16="http://schemas.microsoft.com/office/drawing/2014/main" val="3253753734"/>
                    </a:ext>
                  </a:extLst>
                </a:gridCol>
                <a:gridCol w="714185">
                  <a:extLst>
                    <a:ext uri="{9D8B030D-6E8A-4147-A177-3AD203B41FA5}">
                      <a16:colId xmlns:a16="http://schemas.microsoft.com/office/drawing/2014/main" val="367571703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2620903486"/>
                    </a:ext>
                  </a:extLst>
                </a:gridCol>
                <a:gridCol w="764876">
                  <a:extLst>
                    <a:ext uri="{9D8B030D-6E8A-4147-A177-3AD203B41FA5}">
                      <a16:colId xmlns:a16="http://schemas.microsoft.com/office/drawing/2014/main" val="2097857755"/>
                    </a:ext>
                  </a:extLst>
                </a:gridCol>
                <a:gridCol w="649854">
                  <a:extLst>
                    <a:ext uri="{9D8B030D-6E8A-4147-A177-3AD203B41FA5}">
                      <a16:colId xmlns:a16="http://schemas.microsoft.com/office/drawing/2014/main" val="3656437075"/>
                    </a:ext>
                  </a:extLst>
                </a:gridCol>
              </a:tblGrid>
              <a:tr h="431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Slave Address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ACK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ACK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ACK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7195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4FB87D3-0789-4BA4-97F6-B4A684522FA3}"/>
              </a:ext>
            </a:extLst>
          </p:cNvPr>
          <p:cNvSpPr txBox="1"/>
          <p:nvPr/>
        </p:nvSpPr>
        <p:spPr>
          <a:xfrm>
            <a:off x="3033622" y="2769028"/>
            <a:ext cx="187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751A9B-1FC7-4B55-AE02-77389FBBAF8E}"/>
              </a:ext>
            </a:extLst>
          </p:cNvPr>
          <p:cNvSpPr txBox="1"/>
          <p:nvPr/>
        </p:nvSpPr>
        <p:spPr>
          <a:xfrm>
            <a:off x="5905773" y="2776216"/>
            <a:ext cx="187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MASTER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36A76E-EF23-4015-BDA5-4C5E411B930D}"/>
              </a:ext>
            </a:extLst>
          </p:cNvPr>
          <p:cNvSpPr txBox="1"/>
          <p:nvPr/>
        </p:nvSpPr>
        <p:spPr>
          <a:xfrm>
            <a:off x="7536166" y="2769027"/>
            <a:ext cx="187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2B8D5D-1A1A-4AF9-B060-6E1B4A33313B}"/>
              </a:ext>
            </a:extLst>
          </p:cNvPr>
          <p:cNvSpPr txBox="1"/>
          <p:nvPr/>
        </p:nvSpPr>
        <p:spPr>
          <a:xfrm>
            <a:off x="5046451" y="3644659"/>
            <a:ext cx="187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SLAVE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E75447-927E-4FC2-967E-461249CAB2D9}"/>
              </a:ext>
            </a:extLst>
          </p:cNvPr>
          <p:cNvSpPr txBox="1"/>
          <p:nvPr/>
        </p:nvSpPr>
        <p:spPr>
          <a:xfrm>
            <a:off x="6921259" y="3693542"/>
            <a:ext cx="187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SLAVE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26EDCF-3093-41D8-84DF-AAA0DC3DE476}"/>
              </a:ext>
            </a:extLst>
          </p:cNvPr>
          <p:cNvSpPr txBox="1"/>
          <p:nvPr/>
        </p:nvSpPr>
        <p:spPr>
          <a:xfrm>
            <a:off x="8350368" y="3728311"/>
            <a:ext cx="187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SLAVE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A0708F-02DB-4110-B9F2-275179B5EF41}"/>
              </a:ext>
            </a:extLst>
          </p:cNvPr>
          <p:cNvSpPr txBox="1"/>
          <p:nvPr/>
        </p:nvSpPr>
        <p:spPr>
          <a:xfrm>
            <a:off x="9019909" y="2776216"/>
            <a:ext cx="187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MASTER</a:t>
            </a:r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2E65BB89-5AA4-48F3-BAF5-1CA396FF5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49540"/>
              </p:ext>
            </p:extLst>
          </p:nvPr>
        </p:nvGraphicFramePr>
        <p:xfrm>
          <a:off x="2087593" y="5289582"/>
          <a:ext cx="7867358" cy="431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26">
                  <a:extLst>
                    <a:ext uri="{9D8B030D-6E8A-4147-A177-3AD203B41FA5}">
                      <a16:colId xmlns:a16="http://schemas.microsoft.com/office/drawing/2014/main" val="1080798282"/>
                    </a:ext>
                  </a:extLst>
                </a:gridCol>
                <a:gridCol w="1910881">
                  <a:extLst>
                    <a:ext uri="{9D8B030D-6E8A-4147-A177-3AD203B41FA5}">
                      <a16:colId xmlns:a16="http://schemas.microsoft.com/office/drawing/2014/main" val="1396843725"/>
                    </a:ext>
                  </a:extLst>
                </a:gridCol>
                <a:gridCol w="560056">
                  <a:extLst>
                    <a:ext uri="{9D8B030D-6E8A-4147-A177-3AD203B41FA5}">
                      <a16:colId xmlns:a16="http://schemas.microsoft.com/office/drawing/2014/main" val="3150359798"/>
                    </a:ext>
                  </a:extLst>
                </a:gridCol>
                <a:gridCol w="851749">
                  <a:extLst>
                    <a:ext uri="{9D8B030D-6E8A-4147-A177-3AD203B41FA5}">
                      <a16:colId xmlns:a16="http://schemas.microsoft.com/office/drawing/2014/main" val="260990459"/>
                    </a:ext>
                  </a:extLst>
                </a:gridCol>
                <a:gridCol w="933425">
                  <a:extLst>
                    <a:ext uri="{9D8B030D-6E8A-4147-A177-3AD203B41FA5}">
                      <a16:colId xmlns:a16="http://schemas.microsoft.com/office/drawing/2014/main" val="3253753734"/>
                    </a:ext>
                  </a:extLst>
                </a:gridCol>
                <a:gridCol w="724488">
                  <a:extLst>
                    <a:ext uri="{9D8B030D-6E8A-4147-A177-3AD203B41FA5}">
                      <a16:colId xmlns:a16="http://schemas.microsoft.com/office/drawing/2014/main" val="3675717035"/>
                    </a:ext>
                  </a:extLst>
                </a:gridCol>
                <a:gridCol w="779757">
                  <a:extLst>
                    <a:ext uri="{9D8B030D-6E8A-4147-A177-3AD203B41FA5}">
                      <a16:colId xmlns:a16="http://schemas.microsoft.com/office/drawing/2014/main" val="2620903486"/>
                    </a:ext>
                  </a:extLst>
                </a:gridCol>
                <a:gridCol w="896747">
                  <a:extLst>
                    <a:ext uri="{9D8B030D-6E8A-4147-A177-3AD203B41FA5}">
                      <a16:colId xmlns:a16="http://schemas.microsoft.com/office/drawing/2014/main" val="2097857755"/>
                    </a:ext>
                  </a:extLst>
                </a:gridCol>
                <a:gridCol w="659229">
                  <a:extLst>
                    <a:ext uri="{9D8B030D-6E8A-4147-A177-3AD203B41FA5}">
                      <a16:colId xmlns:a16="http://schemas.microsoft.com/office/drawing/2014/main" val="3656437075"/>
                    </a:ext>
                  </a:extLst>
                </a:gridCol>
              </a:tblGrid>
              <a:tr h="431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Slave Address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ACK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ACK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NACK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71952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42C56FB-1BBF-4878-8F23-29013B31B7C3}"/>
              </a:ext>
            </a:extLst>
          </p:cNvPr>
          <p:cNvSpPr txBox="1"/>
          <p:nvPr/>
        </p:nvSpPr>
        <p:spPr>
          <a:xfrm>
            <a:off x="3033622" y="4845270"/>
            <a:ext cx="187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MASTER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2505AA-630C-4BC8-9AFE-75C2CE7864BB}"/>
              </a:ext>
            </a:extLst>
          </p:cNvPr>
          <p:cNvSpPr txBox="1"/>
          <p:nvPr/>
        </p:nvSpPr>
        <p:spPr>
          <a:xfrm>
            <a:off x="5089361" y="4852458"/>
            <a:ext cx="187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MASTER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59B782-59E4-4A86-92B7-C5719135D29C}"/>
              </a:ext>
            </a:extLst>
          </p:cNvPr>
          <p:cNvSpPr txBox="1"/>
          <p:nvPr/>
        </p:nvSpPr>
        <p:spPr>
          <a:xfrm>
            <a:off x="6748287" y="4845269"/>
            <a:ext cx="187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MASTER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D4765C-465B-45AA-86F9-BC4891D45D44}"/>
              </a:ext>
            </a:extLst>
          </p:cNvPr>
          <p:cNvSpPr txBox="1"/>
          <p:nvPr/>
        </p:nvSpPr>
        <p:spPr>
          <a:xfrm>
            <a:off x="6026765" y="5774612"/>
            <a:ext cx="187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SLAVE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E1FBD9-BCE1-41A1-8214-7013633E190C}"/>
              </a:ext>
            </a:extLst>
          </p:cNvPr>
          <p:cNvSpPr txBox="1"/>
          <p:nvPr/>
        </p:nvSpPr>
        <p:spPr>
          <a:xfrm>
            <a:off x="7588368" y="5769784"/>
            <a:ext cx="187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SLAVE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0F9D23-5347-4C15-A51D-E08F466EAA61}"/>
              </a:ext>
            </a:extLst>
          </p:cNvPr>
          <p:cNvSpPr txBox="1"/>
          <p:nvPr/>
        </p:nvSpPr>
        <p:spPr>
          <a:xfrm>
            <a:off x="8407213" y="4852458"/>
            <a:ext cx="187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75428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52</Words>
  <Application>Microsoft Office PowerPoint</Application>
  <PresentationFormat>와이드스크린</PresentationFormat>
  <Paragraphs>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영석</dc:creator>
  <cp:lastModifiedBy>최 영석</cp:lastModifiedBy>
  <cp:revision>5</cp:revision>
  <dcterms:created xsi:type="dcterms:W3CDTF">2020-08-22T07:49:53Z</dcterms:created>
  <dcterms:modified xsi:type="dcterms:W3CDTF">2020-08-22T09:31:41Z</dcterms:modified>
</cp:coreProperties>
</file>