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8B04-1A7E-4413-877A-DAD7DEBC3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CF1081-055D-40AD-A4D4-907539E0B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41A88-241C-4B8D-9E97-39DBCCD0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F3F1A-AF6C-4F8E-9587-3F73439A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8B4EF-2243-4C07-94F7-CEF5F18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9D125-D29D-44E2-8F5E-187624C7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F68F7-D112-48D3-99CB-A9C3AAF6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90773-87CF-4D2E-899E-D154BE47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24162-2A31-46A7-A017-4B9E77A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A04D-0119-4A78-A27A-E876EAFD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5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A628AE-DDA6-432D-B171-92A4E4481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0275E3-E99B-4D19-9604-5EF7D082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773A-F4FC-4B56-9BA8-565B415E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894B5-802E-4215-9C2A-61D3D606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16F1B-DFE0-4CF7-AB32-73CECC5D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1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3CC3E-C411-4115-B9B0-C1AC0DBF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1F49-27A9-46F5-A48C-6E40BDAD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18336-4E7A-4E62-BDD8-55EAA066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EA54A-E3F4-4B02-A3CA-FD989A2A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30EA-BE2B-4EE0-B1B8-94EB4AF4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FE7AA-EFA4-4422-A14D-0C4FB056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0339E-5DEE-4A0E-ACBB-EF41727F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A55DA-CE68-4FB8-94CD-3BC6FEDA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DACEC-4B60-4ED2-8E9F-017D5B09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D8BBC-0214-4546-9C0D-53D32B3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243F-4C36-40DB-BF75-60D79B0C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1886D-25D1-499C-974A-9F245F710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244BC-C658-4871-A4F5-31F0D5AE4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D7042-A314-4F8C-A167-7EB7F9D4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3D9A5-DC90-4B4D-A98A-DB554A42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4748A-6F37-4901-A789-C1D0B5C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B4881-78FC-4794-A8F6-F4BC6B0C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58765-3052-4B7B-93D3-5D73AEBB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95C52-81C0-41F8-8598-BC99203D0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AA177-0148-451C-B672-EB62B8BB6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33E889-F177-43DB-9F4F-3BB0E763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B74E9-EEA3-4C28-8701-921020FF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FEA317-036A-4EDC-8954-9145669D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0249-4B61-4F77-9656-B45E79E3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0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FEEE-8C28-4A4E-8DAA-6DA70EC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698E4B-203F-4E20-8319-371ADB33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60FA7-DB8E-436E-9717-1F98B20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3FFBA4-CCF2-4D0C-B851-385BC0B2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81BDBE-22CD-41F0-8D35-B74C4E4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9A9FC-5D12-4762-91E6-C98F0193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491BD-11C3-4EFB-92A8-123B080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12CBD-C9D7-4E78-89C8-10673050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A5488-003D-415C-BF1C-3E4A8C30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A56E7-3FE4-4A14-96F2-DEE87FBC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8A6E-95A8-4866-8613-3C9010FC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888DC-0C01-4E80-B241-E91B7BF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93085-EAC7-475C-BBBA-657C6A5A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9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89CA5-6BC2-4C86-BF5E-FE0956A0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EF598-0063-477A-AC18-98DCB7908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72609-2E3A-4E06-837C-5E0D32FF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E970C-A732-404D-902F-BF5AA74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C2B16-CEA0-4BB0-8FE9-45DF74B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59477-0C50-4162-9AB5-483442B4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19ED4-1D15-44CE-8C33-211415F6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06296-F56C-498C-ACD9-8EE3ACE8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703C4-9BC0-4C79-B28D-61496301D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8A1-C93B-4C0B-BA22-7699F29B71CF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B1CF-967F-491A-9338-4CAB7941F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8B4C1-0EB1-41F4-AAAA-60414DD5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8643-CF8B-4DD4-A703-420B097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F7714-35D4-4978-A5BB-053EB585E14B}"/>
              </a:ext>
            </a:extLst>
          </p:cNvPr>
          <p:cNvGrpSpPr/>
          <p:nvPr/>
        </p:nvGrpSpPr>
        <p:grpSpPr>
          <a:xfrm>
            <a:off x="920750" y="1219200"/>
            <a:ext cx="10350500" cy="5194300"/>
            <a:chOff x="838200" y="310634"/>
            <a:chExt cx="10350500" cy="51943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2FE17E7-8CB7-4D9B-B40B-7DF93E948958}"/>
                </a:ext>
              </a:extLst>
            </p:cNvPr>
            <p:cNvSpPr/>
            <p:nvPr/>
          </p:nvSpPr>
          <p:spPr>
            <a:xfrm>
              <a:off x="838200" y="310634"/>
              <a:ext cx="10350500" cy="5194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9D4573E-6E56-4A03-B943-A08FB68838D2}"/>
                </a:ext>
              </a:extLst>
            </p:cNvPr>
            <p:cNvSpPr/>
            <p:nvPr/>
          </p:nvSpPr>
          <p:spPr>
            <a:xfrm>
              <a:off x="5505450" y="1958975"/>
              <a:ext cx="3632200" cy="20701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327CDA8-F054-4D25-88ED-B45A576CCC0B}"/>
                </a:ext>
              </a:extLst>
            </p:cNvPr>
            <p:cNvSpPr/>
            <p:nvPr/>
          </p:nvSpPr>
          <p:spPr>
            <a:xfrm>
              <a:off x="1181100" y="66040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차량 진입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49BBC03-F43E-4361-9F38-52F22DFB84C8}"/>
                </a:ext>
              </a:extLst>
            </p:cNvPr>
            <p:cNvSpPr/>
            <p:nvPr/>
          </p:nvSpPr>
          <p:spPr>
            <a:xfrm>
              <a:off x="2971800" y="66040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RFID </a:t>
              </a:r>
              <a:r>
                <a:rPr lang="ko-KR" altLang="en-US" dirty="0"/>
                <a:t>체크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B712347-1E65-4D83-A9DA-021BE58FE5BC}"/>
                </a:ext>
              </a:extLst>
            </p:cNvPr>
            <p:cNvSpPr/>
            <p:nvPr/>
          </p:nvSpPr>
          <p:spPr>
            <a:xfrm>
              <a:off x="6553200" y="64135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 </a:t>
              </a:r>
              <a:r>
                <a:rPr lang="ko-KR" altLang="en-US" dirty="0"/>
                <a:t>검색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380F650-99E2-49A0-B90E-DB9E8DFB8A12}"/>
                </a:ext>
              </a:extLst>
            </p:cNvPr>
            <p:cNvSpPr/>
            <p:nvPr/>
          </p:nvSpPr>
          <p:spPr>
            <a:xfrm>
              <a:off x="5689601" y="207645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모터 동작</a:t>
              </a:r>
              <a:endParaRPr lang="en-US" altLang="ko-KR" dirty="0"/>
            </a:p>
            <a:p>
              <a:pPr algn="ctr"/>
              <a:r>
                <a:rPr lang="ko-KR" altLang="en-US" dirty="0"/>
                <a:t>출입문 개방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7B100A4-0053-4886-A330-6024232BBF3B}"/>
                </a:ext>
              </a:extLst>
            </p:cNvPr>
            <p:cNvSpPr/>
            <p:nvPr/>
          </p:nvSpPr>
          <p:spPr>
            <a:xfrm>
              <a:off x="5689601" y="306705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로고젝터</a:t>
              </a:r>
              <a:r>
                <a:rPr lang="ko-KR" altLang="en-US" dirty="0"/>
                <a:t> 및 </a:t>
              </a:r>
              <a:r>
                <a:rPr lang="en-US" altLang="ko-KR" dirty="0"/>
                <a:t>CCTV ON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C419CD6-F54F-4FCC-A2C1-F4347FA4867B}"/>
                </a:ext>
              </a:extLst>
            </p:cNvPr>
            <p:cNvSpPr/>
            <p:nvPr/>
          </p:nvSpPr>
          <p:spPr>
            <a:xfrm>
              <a:off x="7372350" y="207010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개방 알람 음 출력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B1F5F8C-100D-4E9C-AFF2-3676B2C48971}"/>
                </a:ext>
              </a:extLst>
            </p:cNvPr>
            <p:cNvSpPr/>
            <p:nvPr/>
          </p:nvSpPr>
          <p:spPr>
            <a:xfrm>
              <a:off x="6553200" y="449580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차량 주차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7BAFFD8-1AE5-44CF-89F8-41CC7D0B9017}"/>
                </a:ext>
              </a:extLst>
            </p:cNvPr>
            <p:cNvSpPr/>
            <p:nvPr/>
          </p:nvSpPr>
          <p:spPr>
            <a:xfrm>
              <a:off x="4762500" y="66040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서버로 전송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85AB01F-6942-4B08-B378-5A345B030094}"/>
                </a:ext>
              </a:extLst>
            </p:cNvPr>
            <p:cNvSpPr/>
            <p:nvPr/>
          </p:nvSpPr>
          <p:spPr>
            <a:xfrm>
              <a:off x="7372350" y="3067050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 </a:t>
              </a:r>
              <a:r>
                <a:rPr lang="ko-KR" altLang="en-US" dirty="0"/>
                <a:t>업데이트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E3C86D2-A6FE-4A55-ADB9-14DFC5825962}"/>
                </a:ext>
              </a:extLst>
            </p:cNvPr>
            <p:cNvSpPr/>
            <p:nvPr/>
          </p:nvSpPr>
          <p:spPr>
            <a:xfrm>
              <a:off x="9467850" y="2073275"/>
              <a:ext cx="1536700" cy="8509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미등록 </a:t>
              </a:r>
              <a:r>
                <a:rPr lang="ko-KR" altLang="en-US" dirty="0" err="1"/>
                <a:t>알람음</a:t>
              </a:r>
              <a:r>
                <a:rPr lang="ko-KR" altLang="en-US" dirty="0"/>
                <a:t> 출력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96060EB-8B0E-4D29-86A1-26131BA12329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2717800" y="1085850"/>
              <a:ext cx="25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368278A-E7CF-453B-815F-6C75464F00C7}"/>
                </a:ext>
              </a:extLst>
            </p:cNvPr>
            <p:cNvCxnSpPr>
              <a:cxnSpLocks/>
            </p:cNvCxnSpPr>
            <p:nvPr/>
          </p:nvCxnSpPr>
          <p:spPr>
            <a:xfrm>
              <a:off x="4508500" y="1066800"/>
              <a:ext cx="25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3E5B385-36D9-4A37-B21B-ADE74BA0C6E9}"/>
                </a:ext>
              </a:extLst>
            </p:cNvPr>
            <p:cNvCxnSpPr>
              <a:cxnSpLocks/>
            </p:cNvCxnSpPr>
            <p:nvPr/>
          </p:nvCxnSpPr>
          <p:spPr>
            <a:xfrm>
              <a:off x="6299200" y="1085850"/>
              <a:ext cx="25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AD8514E-B962-4B5C-B1F5-D09984D18464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>
              <a:off x="7321550" y="1492250"/>
              <a:ext cx="0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F6BE6328-3A9C-4133-AABE-178D58C75FDB}"/>
                </a:ext>
              </a:extLst>
            </p:cNvPr>
            <p:cNvCxnSpPr>
              <a:cxnSpLocks/>
              <a:stCxn id="17" idx="3"/>
              <a:endCxn id="33" idx="0"/>
            </p:cNvCxnSpPr>
            <p:nvPr/>
          </p:nvCxnSpPr>
          <p:spPr>
            <a:xfrm>
              <a:off x="8089900" y="1066800"/>
              <a:ext cx="2146300" cy="10064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2789169-4C7A-4CCD-92FC-D2574548AC9A}"/>
                </a:ext>
              </a:extLst>
            </p:cNvPr>
            <p:cNvCxnSpPr>
              <a:cxnSpLocks/>
              <a:stCxn id="34" idx="2"/>
              <a:endCxn id="25" idx="0"/>
            </p:cNvCxnSpPr>
            <p:nvPr/>
          </p:nvCxnSpPr>
          <p:spPr>
            <a:xfrm>
              <a:off x="7321550" y="4029075"/>
              <a:ext cx="0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AD5F93-9BE2-40E8-98AB-922379D0DE02}"/>
                </a:ext>
              </a:extLst>
            </p:cNvPr>
            <p:cNvSpPr txBox="1"/>
            <p:nvPr/>
          </p:nvSpPr>
          <p:spPr>
            <a:xfrm>
              <a:off x="6013450" y="155948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Registered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5F3C8A-0BD4-462B-859D-3B3ED38305FB}"/>
                </a:ext>
              </a:extLst>
            </p:cNvPr>
            <p:cNvSpPr txBox="1"/>
            <p:nvPr/>
          </p:nvSpPr>
          <p:spPr>
            <a:xfrm>
              <a:off x="8140700" y="65829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Not registered</a:t>
              </a:r>
              <a:endParaRPr lang="ko-KR" altLang="en-US" b="1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9BF806-12B7-4C91-90CD-7B99A1BA5B62}"/>
              </a:ext>
            </a:extLst>
          </p:cNvPr>
          <p:cNvSpPr/>
          <p:nvPr/>
        </p:nvSpPr>
        <p:spPr>
          <a:xfrm>
            <a:off x="0" y="-35441"/>
            <a:ext cx="4324350" cy="9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Flow Chart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212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9BF806-12B7-4C91-90CD-7B99A1BA5B62}"/>
              </a:ext>
            </a:extLst>
          </p:cNvPr>
          <p:cNvSpPr/>
          <p:nvPr/>
        </p:nvSpPr>
        <p:spPr>
          <a:xfrm>
            <a:off x="0" y="-35441"/>
            <a:ext cx="4324350" cy="9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Block diagram</a:t>
            </a:r>
            <a:endParaRPr lang="ko-KR" altLang="en-US" sz="3600" b="1" dirty="0"/>
          </a:p>
        </p:txBody>
      </p:sp>
      <p:sp>
        <p:nvSpPr>
          <p:cNvPr id="28" name="AutoShape 85">
            <a:extLst>
              <a:ext uri="{FF2B5EF4-FFF2-40B4-BE49-F238E27FC236}">
                <a16:creationId xmlns:a16="http://schemas.microsoft.com/office/drawing/2014/main" id="{C813AB54-E8E7-4216-9F74-6A425DD7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93" y="1131611"/>
            <a:ext cx="9867773" cy="5242574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90226B0-BA5C-4595-B733-AEBEC9751251}"/>
              </a:ext>
            </a:extLst>
          </p:cNvPr>
          <p:cNvGrpSpPr/>
          <p:nvPr/>
        </p:nvGrpSpPr>
        <p:grpSpPr>
          <a:xfrm>
            <a:off x="1628250" y="1325499"/>
            <a:ext cx="9206024" cy="4852763"/>
            <a:chOff x="940203" y="1724124"/>
            <a:chExt cx="9206024" cy="485276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BB3FA52-1E22-4725-A0BE-FA662FEDB72D}"/>
                </a:ext>
              </a:extLst>
            </p:cNvPr>
            <p:cNvSpPr/>
            <p:nvPr/>
          </p:nvSpPr>
          <p:spPr>
            <a:xfrm>
              <a:off x="1026607" y="3747183"/>
              <a:ext cx="4276719" cy="282970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51D1E2B-E69B-4274-B9B6-5FBD137223C7}"/>
                </a:ext>
              </a:extLst>
            </p:cNvPr>
            <p:cNvGrpSpPr/>
            <p:nvPr/>
          </p:nvGrpSpPr>
          <p:grpSpPr>
            <a:xfrm>
              <a:off x="940203" y="1724124"/>
              <a:ext cx="9206024" cy="4267895"/>
              <a:chOff x="293564" y="1635077"/>
              <a:chExt cx="9206024" cy="4267895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05C56612-A2E2-4B69-87B2-1DF74D87B58F}"/>
                  </a:ext>
                </a:extLst>
              </p:cNvPr>
              <p:cNvSpPr/>
              <p:nvPr/>
            </p:nvSpPr>
            <p:spPr>
              <a:xfrm>
                <a:off x="293564" y="1635077"/>
                <a:ext cx="4521875" cy="135451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D2E53C74-F27F-4A37-BAFF-BF1A618BEBC7}"/>
                  </a:ext>
                </a:extLst>
              </p:cNvPr>
              <p:cNvSpPr/>
              <p:nvPr/>
            </p:nvSpPr>
            <p:spPr>
              <a:xfrm>
                <a:off x="521024" y="1784586"/>
                <a:ext cx="1793465" cy="76150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Logo-</a:t>
                </a:r>
                <a:r>
                  <a:rPr lang="en-US" altLang="ko-KR" sz="1600" b="1" dirty="0" err="1"/>
                  <a:t>jector</a:t>
                </a:r>
                <a:endParaRPr lang="ko-KR" altLang="en-US" sz="1600" b="1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7A2CE05-89F3-4A7A-97D5-EBE524D0F79E}"/>
                  </a:ext>
                </a:extLst>
              </p:cNvPr>
              <p:cNvSpPr/>
              <p:nvPr/>
            </p:nvSpPr>
            <p:spPr>
              <a:xfrm>
                <a:off x="2436972" y="5160741"/>
                <a:ext cx="2154413" cy="7422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RC522</a:t>
                </a:r>
              </a:p>
              <a:p>
                <a:pPr algn="ctr"/>
                <a:r>
                  <a:rPr lang="en-US" altLang="ko-KR" sz="1600" dirty="0"/>
                  <a:t>RFID module</a:t>
                </a:r>
                <a:endParaRPr lang="ko-KR" altLang="en-US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A98000-7678-47EF-80F1-0EE54911C60E}"/>
                  </a:ext>
                </a:extLst>
              </p:cNvPr>
              <p:cNvSpPr txBox="1"/>
              <p:nvPr/>
            </p:nvSpPr>
            <p:spPr>
              <a:xfrm>
                <a:off x="4808409" y="1731429"/>
                <a:ext cx="2335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Display number of availability of parking lot</a:t>
                </a:r>
                <a:endParaRPr lang="ko-KR" altLang="en-US" sz="1200" dirty="0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A1BCCE7-7189-4C11-9111-CBA4015425A7}"/>
                  </a:ext>
                </a:extLst>
              </p:cNvPr>
              <p:cNvSpPr/>
              <p:nvPr/>
            </p:nvSpPr>
            <p:spPr>
              <a:xfrm>
                <a:off x="2600831" y="1789810"/>
                <a:ext cx="1949497" cy="7082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V2 R pi Cam module</a:t>
                </a:r>
              </a:p>
              <a:p>
                <a:pPr algn="ctr"/>
                <a:r>
                  <a:rPr lang="en-US" altLang="ko-KR" sz="1400" dirty="0"/>
                  <a:t>With OpenCV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DFD9A4D-6D41-47BC-B692-E20DF3E3D5EF}"/>
                  </a:ext>
                </a:extLst>
              </p:cNvPr>
              <p:cNvSpPr/>
              <p:nvPr/>
            </p:nvSpPr>
            <p:spPr>
              <a:xfrm>
                <a:off x="7098793" y="3481200"/>
                <a:ext cx="2400795" cy="216744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F497E934-C51A-42D8-8901-5B6370861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171" y="4580857"/>
                <a:ext cx="20893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3E964F-A4E2-43B3-A4A1-26279EA43BBC}"/>
                  </a:ext>
                </a:extLst>
              </p:cNvPr>
              <p:cNvSpPr txBox="1"/>
              <p:nvPr/>
            </p:nvSpPr>
            <p:spPr>
              <a:xfrm>
                <a:off x="5044192" y="4641519"/>
                <a:ext cx="2154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 Sends RFID data</a:t>
                </a:r>
                <a:endParaRPr lang="ko-KR" altLang="en-US" sz="12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56FACBA-9A52-469B-96FF-6ABD880FCAD6}"/>
                  </a:ext>
                </a:extLst>
              </p:cNvPr>
              <p:cNvSpPr/>
              <p:nvPr/>
            </p:nvSpPr>
            <p:spPr>
              <a:xfrm>
                <a:off x="7120638" y="1743206"/>
                <a:ext cx="2358183" cy="10210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User </a:t>
                </a:r>
              </a:p>
              <a:p>
                <a:pPr algn="ctr"/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Interface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5901C7-6BED-4F9E-9DDE-B68A36B40136}"/>
                  </a:ext>
                </a:extLst>
              </p:cNvPr>
              <p:cNvSpPr txBox="1"/>
              <p:nvPr/>
            </p:nvSpPr>
            <p:spPr>
              <a:xfrm>
                <a:off x="1417756" y="4909489"/>
                <a:ext cx="1507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Gate open/close</a:t>
                </a:r>
              </a:p>
            </p:txBody>
          </p: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F9D5105-15AE-4B72-9EBB-3EF28A7C71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1358" y="4563251"/>
              <a:ext cx="2074845" cy="16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5BB5DC-5280-4128-AF6F-201A33C81BDE}"/>
                </a:ext>
              </a:extLst>
            </p:cNvPr>
            <p:cNvSpPr txBox="1"/>
            <p:nvPr/>
          </p:nvSpPr>
          <p:spPr>
            <a:xfrm>
              <a:off x="5313925" y="4273483"/>
              <a:ext cx="2420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verify whether register or not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979F6DF-FC86-4927-A056-3B797EBB2B7E}"/>
                </a:ext>
              </a:extLst>
            </p:cNvPr>
            <p:cNvCxnSpPr>
              <a:cxnSpLocks/>
              <a:stCxn id="7" idx="1"/>
              <a:endCxn id="72" idx="3"/>
            </p:cNvCxnSpPr>
            <p:nvPr/>
          </p:nvCxnSpPr>
          <p:spPr>
            <a:xfrm flipH="1" flipV="1">
              <a:off x="2100930" y="4361112"/>
              <a:ext cx="1100211" cy="25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6BBDDC2-1C66-48E5-AB9C-55EB0D9B09A5}"/>
                </a:ext>
              </a:extLst>
            </p:cNvPr>
            <p:cNvSpPr/>
            <p:nvPr/>
          </p:nvSpPr>
          <p:spPr>
            <a:xfrm>
              <a:off x="1208989" y="3864524"/>
              <a:ext cx="891941" cy="993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Led, </a:t>
              </a:r>
            </a:p>
            <a:p>
              <a:pPr algn="ctr"/>
              <a:r>
                <a:rPr lang="en-US" altLang="ko-KR" dirty="0"/>
                <a:t>buzzer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75904D-C7EA-4A7B-8C1A-AA660FF76806}"/>
                </a:ext>
              </a:extLst>
            </p:cNvPr>
            <p:cNvSpPr txBox="1"/>
            <p:nvPr/>
          </p:nvSpPr>
          <p:spPr>
            <a:xfrm>
              <a:off x="2099223" y="4389827"/>
              <a:ext cx="1031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Send alarm signal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186F9E-15A8-433F-87E2-4923DDE5E471}"/>
                </a:ext>
              </a:extLst>
            </p:cNvPr>
            <p:cNvSpPr txBox="1"/>
            <p:nvPr/>
          </p:nvSpPr>
          <p:spPr>
            <a:xfrm>
              <a:off x="1818085" y="6104771"/>
              <a:ext cx="262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Atmega</a:t>
              </a:r>
              <a:r>
                <a:rPr lang="en-US" altLang="ko-KR" b="1" dirty="0">
                  <a:solidFill>
                    <a:schemeClr val="bg1"/>
                  </a:solidFill>
                </a:rPr>
                <a:t> 128A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C82C85-ECDA-4D9F-8E91-C19471ECF4C7}"/>
                </a:ext>
              </a:extLst>
            </p:cNvPr>
            <p:cNvSpPr txBox="1"/>
            <p:nvPr/>
          </p:nvSpPr>
          <p:spPr>
            <a:xfrm>
              <a:off x="1688887" y="2702818"/>
              <a:ext cx="262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Raspberry pi3 B+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D187CBB-97EE-4332-8D62-FBD0C6080D8F}"/>
                </a:ext>
              </a:extLst>
            </p:cNvPr>
            <p:cNvSpPr/>
            <p:nvPr/>
          </p:nvSpPr>
          <p:spPr>
            <a:xfrm>
              <a:off x="1198869" y="5289544"/>
              <a:ext cx="1325300" cy="7422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Steppin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Motor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11E7AE5-F597-4F5F-9CD0-B6351EA20CA4}"/>
                </a:ext>
              </a:extLst>
            </p:cNvPr>
            <p:cNvSpPr/>
            <p:nvPr/>
          </p:nvSpPr>
          <p:spPr>
            <a:xfrm>
              <a:off x="3201141" y="3997627"/>
              <a:ext cx="1956281" cy="73206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ESP8266</a:t>
              </a:r>
            </a:p>
            <a:p>
              <a:pPr algn="ctr"/>
              <a:r>
                <a:rPr lang="en-US" altLang="ko-KR" sz="1600" dirty="0"/>
                <a:t>WIFI module</a:t>
              </a:r>
              <a:endParaRPr lang="ko-KR" altLang="en-US" sz="1600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38F27DE7-F0F2-41EF-A360-C226977D9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6987" y="4740747"/>
              <a:ext cx="10419" cy="5090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D11755A-3C32-4C4A-9F9B-71CDEA967B6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3428523" y="3452113"/>
            <a:ext cx="559850" cy="23177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861F4B2-FF58-43E3-BDF0-9C2BED8762FA}"/>
              </a:ext>
            </a:extLst>
          </p:cNvPr>
          <p:cNvCxnSpPr>
            <a:cxnSpLocks/>
          </p:cNvCxnSpPr>
          <p:nvPr/>
        </p:nvCxnSpPr>
        <p:spPr>
          <a:xfrm>
            <a:off x="5955711" y="1904058"/>
            <a:ext cx="2402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6EE7BC5-6435-46F3-894C-9BA59DA30B41}"/>
              </a:ext>
            </a:extLst>
          </p:cNvPr>
          <p:cNvGrpSpPr/>
          <p:nvPr/>
        </p:nvGrpSpPr>
        <p:grpSpPr>
          <a:xfrm>
            <a:off x="8092114" y="2798139"/>
            <a:ext cx="2742052" cy="3131611"/>
            <a:chOff x="8092762" y="3920450"/>
            <a:chExt cx="2742052" cy="31316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F44BC39-4B48-4A5B-B382-966C9EBAD4A9}"/>
                </a:ext>
              </a:extLst>
            </p:cNvPr>
            <p:cNvSpPr/>
            <p:nvPr/>
          </p:nvSpPr>
          <p:spPr>
            <a:xfrm>
              <a:off x="8434019" y="6466462"/>
              <a:ext cx="2400795" cy="5855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              Admin mode</a:t>
              </a:r>
              <a:endParaRPr lang="ko-KR" altLang="en-US" sz="1600" dirty="0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3905720-A898-4DA4-95A0-D3E9DC520085}"/>
                </a:ext>
              </a:extLst>
            </p:cNvPr>
            <p:cNvGrpSpPr/>
            <p:nvPr/>
          </p:nvGrpSpPr>
          <p:grpSpPr>
            <a:xfrm>
              <a:off x="8092762" y="3920450"/>
              <a:ext cx="2651157" cy="2468152"/>
              <a:chOff x="8092762" y="3920450"/>
              <a:chExt cx="2651157" cy="246815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1F8C856-62C3-45B4-A015-486B5544B94F}"/>
                  </a:ext>
                </a:extLst>
              </p:cNvPr>
              <p:cNvSpPr txBox="1"/>
              <p:nvPr/>
            </p:nvSpPr>
            <p:spPr>
              <a:xfrm>
                <a:off x="8092762" y="3920450"/>
                <a:ext cx="24007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>
                    <a:solidFill>
                      <a:schemeClr val="tx2">
                        <a:lumMod val="75000"/>
                      </a:schemeClr>
                    </a:solidFill>
                  </a:rPr>
                  <a:t>Mysql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 Database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55EEA79-19A2-405E-A040-9654A0307DCB}"/>
                  </a:ext>
                </a:extLst>
              </p:cNvPr>
              <p:cNvSpPr/>
              <p:nvPr/>
            </p:nvSpPr>
            <p:spPr>
              <a:xfrm>
                <a:off x="8478359" y="4354590"/>
                <a:ext cx="981835" cy="20340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User info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83E9BC1-EF58-4710-9F49-693C12103058}"/>
                  </a:ext>
                </a:extLst>
              </p:cNvPr>
              <p:cNvSpPr/>
              <p:nvPr/>
            </p:nvSpPr>
            <p:spPr>
              <a:xfrm>
                <a:off x="9586178" y="4354590"/>
                <a:ext cx="1157741" cy="7370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Log data</a:t>
                </a:r>
                <a:endParaRPr lang="ko-KR" altLang="en-US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AF3C9D6-62F2-4C09-9DE1-D971E9BC1BA7}"/>
                  </a:ext>
                </a:extLst>
              </p:cNvPr>
              <p:cNvSpPr/>
              <p:nvPr/>
            </p:nvSpPr>
            <p:spPr>
              <a:xfrm>
                <a:off x="9586178" y="5152361"/>
                <a:ext cx="1157741" cy="123624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Register/</a:t>
                </a:r>
              </a:p>
              <a:p>
                <a:pPr algn="ctr"/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remove</a:t>
                </a: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EEB9B02-C927-441F-BA49-21B24CF01BC9}"/>
                </a:ext>
              </a:extLst>
            </p:cNvPr>
            <p:cNvSpPr/>
            <p:nvPr/>
          </p:nvSpPr>
          <p:spPr>
            <a:xfrm>
              <a:off x="8493966" y="6527578"/>
              <a:ext cx="966228" cy="428157"/>
            </a:xfrm>
            <a:prstGeom prst="rect">
              <a:avLst/>
            </a:prstGeom>
            <a:solidFill>
              <a:srgbClr val="FF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User mode</a:t>
              </a:r>
              <a:endParaRPr lang="ko-KR" altLang="en-US" sz="140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F525C6C-0A77-4937-903B-81419D789948}"/>
                </a:ext>
              </a:extLst>
            </p:cNvPr>
            <p:cNvCxnSpPr>
              <a:cxnSpLocks/>
            </p:cNvCxnSpPr>
            <p:nvPr/>
          </p:nvCxnSpPr>
          <p:spPr>
            <a:xfrm>
              <a:off x="9520015" y="4289343"/>
              <a:ext cx="0" cy="217711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BCC42E5-6DBF-4F25-BF83-7194B89F3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3942" y="5439405"/>
              <a:ext cx="262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5E1C166F-3F8A-4E61-8DE0-D3EC52B85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8532" y="5596060"/>
              <a:ext cx="2532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3CBCFE5-6DE2-4618-B403-36A9C9093625}"/>
              </a:ext>
            </a:extLst>
          </p:cNvPr>
          <p:cNvCxnSpPr>
            <a:cxnSpLocks/>
          </p:cNvCxnSpPr>
          <p:nvPr/>
        </p:nvCxnSpPr>
        <p:spPr>
          <a:xfrm rot="10800000">
            <a:off x="3935517" y="2666440"/>
            <a:ext cx="2918210" cy="387246"/>
          </a:xfrm>
          <a:prstGeom prst="bentConnector3">
            <a:avLst>
              <a:gd name="adj1" fmla="val 1000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522E5B7E-35E4-477C-9658-016BCAECBFEE}"/>
              </a:ext>
            </a:extLst>
          </p:cNvPr>
          <p:cNvCxnSpPr>
            <a:cxnSpLocks/>
          </p:cNvCxnSpPr>
          <p:nvPr/>
        </p:nvCxnSpPr>
        <p:spPr>
          <a:xfrm>
            <a:off x="6353095" y="3052495"/>
            <a:ext cx="1992052" cy="648993"/>
          </a:xfrm>
          <a:prstGeom prst="bentConnector3">
            <a:avLst>
              <a:gd name="adj1" fmla="val 25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E56A9BF-1FEE-4D6D-A24F-5A26DAEB579D}"/>
              </a:ext>
            </a:extLst>
          </p:cNvPr>
          <p:cNvSpPr txBox="1"/>
          <p:nvPr/>
        </p:nvSpPr>
        <p:spPr>
          <a:xfrm>
            <a:off x="5829632" y="2798139"/>
            <a:ext cx="144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Power ON / OFF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1907FE-870E-4622-A1E2-961BB3D69EC4}"/>
              </a:ext>
            </a:extLst>
          </p:cNvPr>
          <p:cNvSpPr txBox="1"/>
          <p:nvPr/>
        </p:nvSpPr>
        <p:spPr>
          <a:xfrm>
            <a:off x="5059424" y="4512025"/>
            <a:ext cx="150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Send RFID data </a:t>
            </a:r>
          </a:p>
        </p:txBody>
      </p:sp>
    </p:spTree>
    <p:extLst>
      <p:ext uri="{BB962C8B-B14F-4D97-AF65-F5344CB8AC3E}">
        <p14:creationId xmlns:p14="http://schemas.microsoft.com/office/powerpoint/2010/main" val="396499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1B0CC-67E6-4D10-A01F-D071A94B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965" y="1321975"/>
            <a:ext cx="5024884" cy="65547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F9EA8F-8513-4B2E-9265-1B5616507076}"/>
              </a:ext>
            </a:extLst>
          </p:cNvPr>
          <p:cNvSpPr/>
          <p:nvPr/>
        </p:nvSpPr>
        <p:spPr>
          <a:xfrm>
            <a:off x="0" y="-35441"/>
            <a:ext cx="4324350" cy="9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Circuit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C8E76D-F633-4897-B4C0-DBD089A9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123949"/>
            <a:ext cx="7412289" cy="52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108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김영웅</dc:creator>
  <cp:lastModifiedBy>김영웅</cp:lastModifiedBy>
  <cp:revision>11</cp:revision>
  <dcterms:created xsi:type="dcterms:W3CDTF">2020-10-10T06:15:29Z</dcterms:created>
  <dcterms:modified xsi:type="dcterms:W3CDTF">2020-10-10T08:03:46Z</dcterms:modified>
</cp:coreProperties>
</file>