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32399288" cy="432006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933"/>
    <a:srgbClr val="305598"/>
    <a:srgbClr val="2A1304"/>
    <a:srgbClr val="A2272C"/>
    <a:srgbClr val="A40000"/>
    <a:srgbClr val="DFE7F5"/>
    <a:srgbClr val="EBE600"/>
    <a:srgbClr val="E1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8" d="100"/>
          <a:sy n="18" d="100"/>
        </p:scale>
        <p:origin x="2298" y="156"/>
      </p:cViewPr>
      <p:guideLst>
        <p:guide orient="horz" pos="13607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0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3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1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8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6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4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A6F0-21B3-4E2F-8C5F-4F52A960F830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E250-A8B6-43F0-AD34-2F4326A4A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520D10-924E-4C0A-9AB7-E86EC0F0C359}"/>
              </a:ext>
            </a:extLst>
          </p:cNvPr>
          <p:cNvSpPr/>
          <p:nvPr/>
        </p:nvSpPr>
        <p:spPr>
          <a:xfrm>
            <a:off x="-283800" y="-714710"/>
            <a:ext cx="32400000" cy="43200638"/>
          </a:xfrm>
          <a:prstGeom prst="rect">
            <a:avLst/>
          </a:prstGeom>
          <a:solidFill>
            <a:srgbClr val="DFE7F5"/>
          </a:solidFill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208A12-AF8F-48A0-AFC1-30AB7DBAA2BD}"/>
              </a:ext>
            </a:extLst>
          </p:cNvPr>
          <p:cNvSpPr/>
          <p:nvPr/>
        </p:nvSpPr>
        <p:spPr>
          <a:xfrm>
            <a:off x="-711" y="5400001"/>
            <a:ext cx="324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1404AD-6F89-4CC0-8CE8-FB835F1EC82C}"/>
              </a:ext>
            </a:extLst>
          </p:cNvPr>
          <p:cNvSpPr/>
          <p:nvPr/>
        </p:nvSpPr>
        <p:spPr>
          <a:xfrm>
            <a:off x="1" y="39600638"/>
            <a:ext cx="32400000" cy="3600000"/>
          </a:xfrm>
          <a:prstGeom prst="rect">
            <a:avLst/>
          </a:prstGeom>
          <a:solidFill>
            <a:srgbClr val="DFE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50" descr="logo.png">
            <a:extLst>
              <a:ext uri="{FF2B5EF4-FFF2-40B4-BE49-F238E27FC236}">
                <a16:creationId xmlns:a16="http://schemas.microsoft.com/office/drawing/2014/main" id="{4EED0CA8-8386-4DE2-B576-8681DEC7C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288" y="41119388"/>
            <a:ext cx="10800000" cy="20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719393-DBAC-45D4-9F28-C704E3FB2233}"/>
              </a:ext>
            </a:extLst>
          </p:cNvPr>
          <p:cNvSpPr/>
          <p:nvPr/>
        </p:nvSpPr>
        <p:spPr>
          <a:xfrm>
            <a:off x="504262" y="1618963"/>
            <a:ext cx="31501404" cy="3334181"/>
          </a:xfrm>
          <a:prstGeom prst="rect">
            <a:avLst/>
          </a:prstGeom>
          <a:solidFill>
            <a:schemeClr val="bg1"/>
          </a:solidFill>
          <a:ln w="254000"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1" b="1" dirty="0">
                <a:solidFill>
                  <a:schemeClr val="tx1"/>
                </a:solidFill>
              </a:rPr>
              <a:t>지역밀착형 </a:t>
            </a:r>
            <a:r>
              <a:rPr lang="ko-KR" altLang="en-US" sz="11501" b="1" dirty="0" err="1">
                <a:solidFill>
                  <a:schemeClr val="tx1"/>
                </a:solidFill>
              </a:rPr>
              <a:t>캡스톤</a:t>
            </a:r>
            <a:r>
              <a:rPr lang="ko-KR" altLang="en-US" sz="11501" b="1" dirty="0">
                <a:solidFill>
                  <a:schemeClr val="tx1"/>
                </a:solidFill>
              </a:rPr>
              <a:t> 디자인 전시회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2158FA-F6A5-4E64-B11E-623FB86DA792}"/>
              </a:ext>
            </a:extLst>
          </p:cNvPr>
          <p:cNvSpPr/>
          <p:nvPr/>
        </p:nvSpPr>
        <p:spPr>
          <a:xfrm>
            <a:off x="375573" y="5712517"/>
            <a:ext cx="17640000" cy="28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b="1" dirty="0">
                <a:solidFill>
                  <a:schemeClr val="tx1"/>
                </a:solidFill>
              </a:rPr>
              <a:t>작품 명</a:t>
            </a:r>
            <a:r>
              <a:rPr lang="en-US" altLang="ko-KR" sz="9600" b="1" dirty="0">
                <a:solidFill>
                  <a:schemeClr val="tx1"/>
                </a:solidFill>
              </a:rPr>
              <a:t>:</a:t>
            </a:r>
            <a:r>
              <a:rPr lang="en-US" altLang="ko-KR" sz="9600" b="1" dirty="0">
                <a:solidFill>
                  <a:srgbClr val="FFFF00"/>
                </a:solidFill>
              </a:rPr>
              <a:t> F</a:t>
            </a:r>
            <a:r>
              <a:rPr lang="en-US" altLang="ko-KR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LAY-GROUND</a:t>
            </a:r>
            <a:endParaRPr lang="ko-KR" altLang="en-US" sz="9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BF4AF9-7050-4FFE-BCFE-A30745018A9F}"/>
              </a:ext>
            </a:extLst>
          </p:cNvPr>
          <p:cNvSpPr/>
          <p:nvPr/>
        </p:nvSpPr>
        <p:spPr>
          <a:xfrm>
            <a:off x="18359286" y="5712517"/>
            <a:ext cx="13680001" cy="28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solidFill>
                  <a:schemeClr val="tx1"/>
                </a:solidFill>
              </a:rPr>
              <a:t>팀 명</a:t>
            </a:r>
            <a:r>
              <a:rPr lang="en-US" altLang="ko-KR" sz="8000" b="1" dirty="0">
                <a:solidFill>
                  <a:schemeClr val="tx1"/>
                </a:solidFill>
              </a:rPr>
              <a:t>:</a:t>
            </a:r>
            <a:r>
              <a:rPr lang="en-US" altLang="ko-KR" sz="8000" dirty="0"/>
              <a:t> </a:t>
            </a:r>
            <a:r>
              <a:rPr lang="en-US" altLang="ko-KR" sz="8000" b="1" dirty="0">
                <a:solidFill>
                  <a:srgbClr val="FFFF00"/>
                </a:solidFill>
              </a:rPr>
              <a:t>F</a:t>
            </a:r>
            <a:r>
              <a:rPr lang="en-US" altLang="ko-KR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LAY-GROUND</a:t>
            </a:r>
            <a:endParaRPr lang="ko-KR" altLang="en-US" sz="8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53E0E2-6B07-4FC5-A2FF-8004648251D9}"/>
              </a:ext>
            </a:extLst>
          </p:cNvPr>
          <p:cNvSpPr/>
          <p:nvPr/>
        </p:nvSpPr>
        <p:spPr>
          <a:xfrm>
            <a:off x="359288" y="414384"/>
            <a:ext cx="3338866" cy="5081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289358-0A9A-4FE4-93B4-2D8DD06AA5D9}"/>
              </a:ext>
            </a:extLst>
          </p:cNvPr>
          <p:cNvSpPr/>
          <p:nvPr/>
        </p:nvSpPr>
        <p:spPr>
          <a:xfrm>
            <a:off x="3942714" y="414384"/>
            <a:ext cx="3338866" cy="5081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52F4D9-6F67-4C98-9F7B-F72D51611660}"/>
              </a:ext>
            </a:extLst>
          </p:cNvPr>
          <p:cNvSpPr/>
          <p:nvPr/>
        </p:nvSpPr>
        <p:spPr>
          <a:xfrm>
            <a:off x="7526140" y="441796"/>
            <a:ext cx="3338866" cy="5081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886D1E-7A38-470C-B4C2-12519FF15132}"/>
              </a:ext>
            </a:extLst>
          </p:cNvPr>
          <p:cNvSpPr/>
          <p:nvPr/>
        </p:nvSpPr>
        <p:spPr>
          <a:xfrm>
            <a:off x="11109565" y="441796"/>
            <a:ext cx="3338866" cy="508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598582-E498-4AEB-9365-6F3EF907150F}"/>
              </a:ext>
            </a:extLst>
          </p:cNvPr>
          <p:cNvSpPr/>
          <p:nvPr/>
        </p:nvSpPr>
        <p:spPr>
          <a:xfrm>
            <a:off x="504262" y="14048066"/>
            <a:ext cx="31501404" cy="7168556"/>
          </a:xfrm>
          <a:prstGeom prst="rect">
            <a:avLst/>
          </a:prstGeom>
          <a:noFill/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>
                <a:solidFill>
                  <a:schemeClr val="tx1"/>
                </a:solidFill>
              </a:rPr>
              <a:t>블록 다이어그램 및 회로도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2CC0D9-3B2E-4097-B86B-24EE65E48F9E}"/>
              </a:ext>
            </a:extLst>
          </p:cNvPr>
          <p:cNvSpPr/>
          <p:nvPr/>
        </p:nvSpPr>
        <p:spPr>
          <a:xfrm>
            <a:off x="504262" y="22431867"/>
            <a:ext cx="13554636" cy="8384692"/>
          </a:xfrm>
          <a:prstGeom prst="rect">
            <a:avLst/>
          </a:prstGeom>
          <a:noFill/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1" dirty="0">
                <a:solidFill>
                  <a:schemeClr val="tx1"/>
                </a:solidFill>
              </a:rPr>
              <a:t>제품 설계 및 제작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3A7BD4-FD4B-437B-85D0-F449DA40B97B}"/>
              </a:ext>
            </a:extLst>
          </p:cNvPr>
          <p:cNvSpPr/>
          <p:nvPr/>
        </p:nvSpPr>
        <p:spPr>
          <a:xfrm>
            <a:off x="470642" y="31502619"/>
            <a:ext cx="13554636" cy="7168556"/>
          </a:xfrm>
          <a:prstGeom prst="rect">
            <a:avLst/>
          </a:prstGeom>
          <a:noFill/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00" dirty="0">
                <a:solidFill>
                  <a:schemeClr val="tx1"/>
                </a:solidFill>
              </a:rPr>
              <a:t>여긴 </a:t>
            </a:r>
            <a:r>
              <a:rPr lang="ko-KR" altLang="en-US" sz="13800" dirty="0" err="1">
                <a:solidFill>
                  <a:schemeClr val="tx1"/>
                </a:solidFill>
              </a:rPr>
              <a:t>뭐쓰지</a:t>
            </a:r>
            <a:endParaRPr lang="ko-KR" altLang="en-US" sz="115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BD6054-8017-4BEC-9067-9E9CB0FEAB8B}"/>
              </a:ext>
            </a:extLst>
          </p:cNvPr>
          <p:cNvSpPr/>
          <p:nvPr/>
        </p:nvSpPr>
        <p:spPr>
          <a:xfrm>
            <a:off x="14821970" y="22521301"/>
            <a:ext cx="17011141" cy="10289523"/>
          </a:xfrm>
          <a:prstGeom prst="rect">
            <a:avLst/>
          </a:prstGeom>
          <a:noFill/>
          <a:ln>
            <a:solidFill>
              <a:srgbClr val="A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</a:rPr>
              <a:t>MCU</a:t>
            </a:r>
            <a:r>
              <a:rPr lang="ko-KR" altLang="en-US" sz="6600" dirty="0">
                <a:solidFill>
                  <a:schemeClr val="tx1"/>
                </a:solidFill>
              </a:rPr>
              <a:t> 제어 과정 설계 및 주요 소스 코드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40ACD2-88E3-43FF-9074-536FBAA61F44}"/>
              </a:ext>
            </a:extLst>
          </p:cNvPr>
          <p:cNvSpPr/>
          <p:nvPr/>
        </p:nvSpPr>
        <p:spPr>
          <a:xfrm>
            <a:off x="14821971" y="33731804"/>
            <a:ext cx="17011140" cy="4939371"/>
          </a:xfrm>
          <a:prstGeom prst="rect">
            <a:avLst/>
          </a:prstGeom>
          <a:noFill/>
          <a:ln>
            <a:solidFill>
              <a:srgbClr val="A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solidFill>
                  <a:schemeClr val="tx1"/>
                </a:solidFill>
              </a:rPr>
              <a:t>결론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26B690-D5E9-414C-BABB-AF452BE1B88C}"/>
              </a:ext>
            </a:extLst>
          </p:cNvPr>
          <p:cNvSpPr/>
          <p:nvPr/>
        </p:nvSpPr>
        <p:spPr>
          <a:xfrm>
            <a:off x="283088" y="10546257"/>
            <a:ext cx="14956913" cy="2845783"/>
          </a:xfrm>
          <a:prstGeom prst="rect">
            <a:avLst/>
          </a:prstGeom>
          <a:noFill/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7F7056-9F28-44F2-A342-5ACEE656FCBA}"/>
              </a:ext>
            </a:extLst>
          </p:cNvPr>
          <p:cNvSpPr/>
          <p:nvPr/>
        </p:nvSpPr>
        <p:spPr>
          <a:xfrm>
            <a:off x="283088" y="9191108"/>
            <a:ext cx="14956913" cy="1355149"/>
          </a:xfrm>
          <a:prstGeom prst="rect">
            <a:avLst/>
          </a:prstGeom>
          <a:solidFill>
            <a:srgbClr val="A2272C"/>
          </a:solidFill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1" dirty="0"/>
              <a:t>1. </a:t>
            </a:r>
            <a:r>
              <a:rPr lang="ko-KR" altLang="en-US" sz="4401" dirty="0"/>
              <a:t>요약</a:t>
            </a:r>
            <a:endParaRPr lang="ko-KR" altLang="en-US" sz="4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712C09-105E-472C-93D5-65647C9548AD}"/>
              </a:ext>
            </a:extLst>
          </p:cNvPr>
          <p:cNvSpPr/>
          <p:nvPr/>
        </p:nvSpPr>
        <p:spPr>
          <a:xfrm>
            <a:off x="15523088" y="10543520"/>
            <a:ext cx="16482578" cy="2848520"/>
          </a:xfrm>
          <a:prstGeom prst="rect">
            <a:avLst/>
          </a:prstGeom>
          <a:noFill/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1" dirty="0">
                <a:solidFill>
                  <a:schemeClr val="tx1"/>
                </a:solidFill>
              </a:rPr>
              <a:t>제작 동기 및 목적</a:t>
            </a:r>
            <a:endParaRPr lang="en-US" altLang="ko-KR" sz="5401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29A4D3-0541-4894-918A-77E5DB9C87C6}"/>
              </a:ext>
            </a:extLst>
          </p:cNvPr>
          <p:cNvSpPr/>
          <p:nvPr/>
        </p:nvSpPr>
        <p:spPr>
          <a:xfrm>
            <a:off x="15523088" y="9191108"/>
            <a:ext cx="16482578" cy="1377814"/>
          </a:xfrm>
          <a:prstGeom prst="rect">
            <a:avLst/>
          </a:prstGeom>
          <a:solidFill>
            <a:srgbClr val="A2272C"/>
          </a:solidFill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1" dirty="0"/>
              <a:t>1. </a:t>
            </a:r>
            <a:r>
              <a:rPr lang="ko-KR" altLang="en-US" sz="4401" dirty="0"/>
              <a:t>요약</a:t>
            </a:r>
            <a:endParaRPr lang="ko-KR" altLang="en-US" sz="4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63F1D3-D977-4CA5-AC27-1CD5AFA29479}"/>
              </a:ext>
            </a:extLst>
          </p:cNvPr>
          <p:cNvSpPr/>
          <p:nvPr/>
        </p:nvSpPr>
        <p:spPr>
          <a:xfrm>
            <a:off x="566175" y="14078100"/>
            <a:ext cx="31501404" cy="1355149"/>
          </a:xfrm>
          <a:prstGeom prst="rect">
            <a:avLst/>
          </a:prstGeom>
          <a:solidFill>
            <a:srgbClr val="A2272C"/>
          </a:solidFill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1" dirty="0"/>
              <a:t>1. </a:t>
            </a:r>
            <a:r>
              <a:rPr lang="ko-KR" altLang="en-US" sz="4401" dirty="0"/>
              <a:t>요약</a:t>
            </a:r>
            <a:endParaRPr lang="ko-KR" altLang="en-US" sz="4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C5B520-9E33-4688-A6FB-DA026DCF400A}"/>
              </a:ext>
            </a:extLst>
          </p:cNvPr>
          <p:cNvSpPr/>
          <p:nvPr/>
        </p:nvSpPr>
        <p:spPr>
          <a:xfrm>
            <a:off x="566175" y="22507073"/>
            <a:ext cx="13459103" cy="1355149"/>
          </a:xfrm>
          <a:prstGeom prst="rect">
            <a:avLst/>
          </a:prstGeom>
          <a:solidFill>
            <a:srgbClr val="A2272C"/>
          </a:solidFill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1" dirty="0"/>
              <a:t>1. </a:t>
            </a:r>
            <a:r>
              <a:rPr lang="ko-KR" altLang="en-US" sz="4401" dirty="0"/>
              <a:t>요약</a:t>
            </a:r>
            <a:endParaRPr lang="ko-KR" altLang="en-US" sz="4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B15E03-25AB-4E59-9F49-09F7A757732F}"/>
              </a:ext>
            </a:extLst>
          </p:cNvPr>
          <p:cNvSpPr/>
          <p:nvPr/>
        </p:nvSpPr>
        <p:spPr>
          <a:xfrm>
            <a:off x="14917503" y="22570571"/>
            <a:ext cx="16915608" cy="1355149"/>
          </a:xfrm>
          <a:prstGeom prst="rect">
            <a:avLst/>
          </a:prstGeom>
          <a:solidFill>
            <a:srgbClr val="A2272C"/>
          </a:solidFill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1" dirty="0"/>
              <a:t>1. </a:t>
            </a:r>
            <a:r>
              <a:rPr lang="ko-KR" altLang="en-US" sz="4401" dirty="0"/>
              <a:t>요약</a:t>
            </a:r>
            <a:endParaRPr lang="ko-KR" altLang="en-US" sz="4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244E68-A45C-45D2-A2B8-2A1FD5ED8927}"/>
              </a:ext>
            </a:extLst>
          </p:cNvPr>
          <p:cNvSpPr/>
          <p:nvPr/>
        </p:nvSpPr>
        <p:spPr>
          <a:xfrm>
            <a:off x="566176" y="31502619"/>
            <a:ext cx="13554636" cy="1355149"/>
          </a:xfrm>
          <a:prstGeom prst="rect">
            <a:avLst/>
          </a:prstGeom>
          <a:solidFill>
            <a:srgbClr val="A2272C"/>
          </a:solidFill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1" dirty="0"/>
              <a:t>1. </a:t>
            </a:r>
            <a:r>
              <a:rPr lang="ko-KR" altLang="en-US" sz="4401" dirty="0"/>
              <a:t>요약</a:t>
            </a:r>
            <a:endParaRPr lang="ko-KR" altLang="en-US" sz="4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76AAFD-C520-4535-B385-2E7592CF6E4E}"/>
              </a:ext>
            </a:extLst>
          </p:cNvPr>
          <p:cNvSpPr/>
          <p:nvPr/>
        </p:nvSpPr>
        <p:spPr>
          <a:xfrm>
            <a:off x="14917503" y="33578572"/>
            <a:ext cx="16915608" cy="1355149"/>
          </a:xfrm>
          <a:prstGeom prst="rect">
            <a:avLst/>
          </a:prstGeom>
          <a:solidFill>
            <a:srgbClr val="A2272C"/>
          </a:solidFill>
          <a:ln>
            <a:solidFill>
              <a:srgbClr val="A22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1" dirty="0"/>
              <a:t>1. </a:t>
            </a:r>
            <a:r>
              <a:rPr lang="ko-KR" altLang="en-US" sz="4401" dirty="0"/>
              <a:t>요약</a:t>
            </a:r>
            <a:endParaRPr lang="ko-KR" altLang="en-US" sz="48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F44980C-31E0-4A8D-9196-CDC13308FFEE}"/>
              </a:ext>
            </a:extLst>
          </p:cNvPr>
          <p:cNvGrpSpPr/>
          <p:nvPr/>
        </p:nvGrpSpPr>
        <p:grpSpPr>
          <a:xfrm>
            <a:off x="1268643" y="2146352"/>
            <a:ext cx="2556598" cy="2538940"/>
            <a:chOff x="3096609" y="9628095"/>
            <a:chExt cx="21407225" cy="20826105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D0C5FBD-24E2-4ECB-BA16-9940D581198F}"/>
                </a:ext>
              </a:extLst>
            </p:cNvPr>
            <p:cNvSpPr/>
            <p:nvPr/>
          </p:nvSpPr>
          <p:spPr>
            <a:xfrm>
              <a:off x="3096609" y="9628095"/>
              <a:ext cx="21407225" cy="2082610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BE4A8F-5F88-4FCD-81CF-0BC572E8F437}"/>
                </a:ext>
              </a:extLst>
            </p:cNvPr>
            <p:cNvSpPr/>
            <p:nvPr/>
          </p:nvSpPr>
          <p:spPr>
            <a:xfrm>
              <a:off x="13165181" y="15859272"/>
              <a:ext cx="10169380" cy="4549926"/>
            </a:xfrm>
            <a:prstGeom prst="rect">
              <a:avLst/>
            </a:prstGeom>
            <a:solidFill>
              <a:srgbClr val="2A13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60B7A43-2DB6-41B3-9B91-ECFA994349D1}"/>
                </a:ext>
              </a:extLst>
            </p:cNvPr>
            <p:cNvGrpSpPr/>
            <p:nvPr/>
          </p:nvGrpSpPr>
          <p:grpSpPr>
            <a:xfrm>
              <a:off x="4002951" y="19542118"/>
              <a:ext cx="19868266" cy="9133206"/>
              <a:chOff x="3798557" y="16824231"/>
              <a:chExt cx="19868266" cy="9133206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8EFAF6B-9194-4FCB-B17E-EFD061D0C421}"/>
                  </a:ext>
                </a:extLst>
              </p:cNvPr>
              <p:cNvGrpSpPr/>
              <p:nvPr/>
            </p:nvGrpSpPr>
            <p:grpSpPr>
              <a:xfrm>
                <a:off x="3798557" y="17243200"/>
                <a:ext cx="19868266" cy="8714237"/>
                <a:chOff x="4171782" y="17394895"/>
                <a:chExt cx="18862482" cy="5334982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7B5AF707-C0A2-4B41-B522-61D24C8A3383}"/>
                    </a:ext>
                  </a:extLst>
                </p:cNvPr>
                <p:cNvSpPr/>
                <p:nvPr/>
              </p:nvSpPr>
              <p:spPr>
                <a:xfrm rot="20778431">
                  <a:off x="4171782" y="17771479"/>
                  <a:ext cx="17146135" cy="495839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1F19C4E5-313D-417B-9734-81684E901AA3}"/>
                    </a:ext>
                  </a:extLst>
                </p:cNvPr>
                <p:cNvSpPr/>
                <p:nvPr/>
              </p:nvSpPr>
              <p:spPr>
                <a:xfrm rot="20778431">
                  <a:off x="6198546" y="17394895"/>
                  <a:ext cx="16835718" cy="457574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E6371DC-73D7-4D10-AE52-467AFB034664}"/>
                  </a:ext>
                </a:extLst>
              </p:cNvPr>
              <p:cNvGrpSpPr/>
              <p:nvPr/>
            </p:nvGrpSpPr>
            <p:grpSpPr>
              <a:xfrm>
                <a:off x="11009343" y="16824231"/>
                <a:ext cx="6642584" cy="7614346"/>
                <a:chOff x="13743157" y="4969090"/>
                <a:chExt cx="7112889" cy="8097059"/>
              </a:xfrm>
              <a:scene3d>
                <a:camera prst="isometricBottomDown"/>
                <a:lightRig rig="threePt" dir="t"/>
              </a:scene3d>
            </p:grpSpPr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2CFBB1F4-0BFB-4521-A81C-1E1D7992E039}"/>
                    </a:ext>
                  </a:extLst>
                </p:cNvPr>
                <p:cNvSpPr/>
                <p:nvPr/>
              </p:nvSpPr>
              <p:spPr>
                <a:xfrm>
                  <a:off x="13743157" y="5428219"/>
                  <a:ext cx="7112889" cy="7637930"/>
                </a:xfrm>
                <a:prstGeom prst="roundRect">
                  <a:avLst/>
                </a:prstGeom>
                <a:noFill/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88E9820-BB3F-4486-A455-B4C2ABCE6A54}"/>
                    </a:ext>
                  </a:extLst>
                </p:cNvPr>
                <p:cNvSpPr txBox="1"/>
                <p:nvPr/>
              </p:nvSpPr>
              <p:spPr>
                <a:xfrm>
                  <a:off x="15228753" y="4969090"/>
                  <a:ext cx="4141698" cy="7248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800" dirty="0">
                      <a:solidFill>
                        <a:srgbClr val="FFC000"/>
                      </a:solidFill>
                    </a:rPr>
                    <a:t>P</a:t>
                  </a:r>
                  <a:endParaRPr lang="ko-KR" altLang="en-US" sz="13800" dirty="0">
                    <a:solidFill>
                      <a:srgbClr val="FFC000"/>
                    </a:solidFill>
                  </a:endParaRPr>
                </a:p>
              </p:txBody>
            </p:sp>
          </p:grpSp>
        </p:grp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C2032BB6-3F9B-4C84-B41D-1A7731C4C90F}"/>
                </a:ext>
              </a:extLst>
            </p:cNvPr>
            <p:cNvSpPr/>
            <p:nvPr/>
          </p:nvSpPr>
          <p:spPr>
            <a:xfrm rot="16200000">
              <a:off x="15477646" y="11134942"/>
              <a:ext cx="1163653" cy="374221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C5D4A64-0DAD-409A-A659-2FF95B605D93}"/>
                </a:ext>
              </a:extLst>
            </p:cNvPr>
            <p:cNvSpPr/>
            <p:nvPr/>
          </p:nvSpPr>
          <p:spPr>
            <a:xfrm>
              <a:off x="17980930" y="12419538"/>
              <a:ext cx="268941" cy="36038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6D68B21-8C19-4B39-8387-246FAE7AF45E}"/>
                </a:ext>
              </a:extLst>
            </p:cNvPr>
            <p:cNvSpPr/>
            <p:nvPr/>
          </p:nvSpPr>
          <p:spPr>
            <a:xfrm>
              <a:off x="14188367" y="16997082"/>
              <a:ext cx="1730609" cy="1556620"/>
            </a:xfrm>
            <a:prstGeom prst="rect">
              <a:avLst/>
            </a:prstGeom>
            <a:solidFill>
              <a:srgbClr val="3055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EF61A1-D4AE-47D2-845C-F0AD944B2B5B}"/>
                </a:ext>
              </a:extLst>
            </p:cNvPr>
            <p:cNvSpPr/>
            <p:nvPr/>
          </p:nvSpPr>
          <p:spPr>
            <a:xfrm>
              <a:off x="16293612" y="17012972"/>
              <a:ext cx="1730609" cy="1556620"/>
            </a:xfrm>
            <a:prstGeom prst="rect">
              <a:avLst/>
            </a:prstGeom>
            <a:solidFill>
              <a:srgbClr val="3055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3AAB002-7A21-420E-A6A2-2F603CCA34A7}"/>
                </a:ext>
              </a:extLst>
            </p:cNvPr>
            <p:cNvSpPr/>
            <p:nvPr/>
          </p:nvSpPr>
          <p:spPr>
            <a:xfrm>
              <a:off x="18377748" y="16997082"/>
              <a:ext cx="1730609" cy="1556620"/>
            </a:xfrm>
            <a:prstGeom prst="rect">
              <a:avLst/>
            </a:prstGeom>
            <a:solidFill>
              <a:srgbClr val="3055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37239F0-C931-4699-B46C-51C5BED6A89A}"/>
                </a:ext>
              </a:extLst>
            </p:cNvPr>
            <p:cNvSpPr/>
            <p:nvPr/>
          </p:nvSpPr>
          <p:spPr>
            <a:xfrm>
              <a:off x="20482993" y="16997082"/>
              <a:ext cx="1730609" cy="1556620"/>
            </a:xfrm>
            <a:prstGeom prst="rect">
              <a:avLst/>
            </a:prstGeom>
            <a:solidFill>
              <a:srgbClr val="3055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623790D-181D-46FF-9C58-76152C9A0498}"/>
                </a:ext>
              </a:extLst>
            </p:cNvPr>
            <p:cNvSpPr/>
            <p:nvPr/>
          </p:nvSpPr>
          <p:spPr>
            <a:xfrm>
              <a:off x="14188367" y="17698051"/>
              <a:ext cx="1730609" cy="161374"/>
            </a:xfrm>
            <a:prstGeom prst="rect">
              <a:avLst/>
            </a:prstGeom>
            <a:solidFill>
              <a:srgbClr val="1C1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CCCE06-7D29-4CB2-8E19-94805129F8E2}"/>
                </a:ext>
              </a:extLst>
            </p:cNvPr>
            <p:cNvSpPr/>
            <p:nvPr/>
          </p:nvSpPr>
          <p:spPr>
            <a:xfrm>
              <a:off x="16293612" y="17698051"/>
              <a:ext cx="1730609" cy="161374"/>
            </a:xfrm>
            <a:prstGeom prst="rect">
              <a:avLst/>
            </a:prstGeom>
            <a:solidFill>
              <a:srgbClr val="1C1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6F33EBC-C8BE-4BA1-91E0-C07B8F356BAF}"/>
                </a:ext>
              </a:extLst>
            </p:cNvPr>
            <p:cNvSpPr/>
            <p:nvPr/>
          </p:nvSpPr>
          <p:spPr>
            <a:xfrm>
              <a:off x="18378498" y="17723173"/>
              <a:ext cx="1738302" cy="161374"/>
            </a:xfrm>
            <a:prstGeom prst="rect">
              <a:avLst/>
            </a:prstGeom>
            <a:solidFill>
              <a:srgbClr val="1C1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ED5417A-2A6D-4122-B368-9F5EC2E2451D}"/>
                </a:ext>
              </a:extLst>
            </p:cNvPr>
            <p:cNvSpPr/>
            <p:nvPr/>
          </p:nvSpPr>
          <p:spPr>
            <a:xfrm>
              <a:off x="20479146" y="17710595"/>
              <a:ext cx="1738302" cy="161374"/>
            </a:xfrm>
            <a:prstGeom prst="rect">
              <a:avLst/>
            </a:prstGeom>
            <a:solidFill>
              <a:srgbClr val="1C1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2F4C81F-239E-4F19-B063-202849DD50B3}"/>
                </a:ext>
              </a:extLst>
            </p:cNvPr>
            <p:cNvSpPr/>
            <p:nvPr/>
          </p:nvSpPr>
          <p:spPr>
            <a:xfrm rot="5400000">
              <a:off x="16380606" y="17704291"/>
              <a:ext cx="1556620" cy="161374"/>
            </a:xfrm>
            <a:prstGeom prst="rect">
              <a:avLst/>
            </a:prstGeom>
            <a:solidFill>
              <a:srgbClr val="1C1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B8D0FC-4C12-4174-9CF5-8EAD8D62BDD1}"/>
                </a:ext>
              </a:extLst>
            </p:cNvPr>
            <p:cNvSpPr/>
            <p:nvPr/>
          </p:nvSpPr>
          <p:spPr>
            <a:xfrm rot="5400000">
              <a:off x="14276108" y="17708526"/>
              <a:ext cx="1555126" cy="161374"/>
            </a:xfrm>
            <a:prstGeom prst="rect">
              <a:avLst/>
            </a:prstGeom>
            <a:solidFill>
              <a:srgbClr val="1C1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DFC23D0-A8FB-47C4-B7B0-C66F5E3CEA1C}"/>
                </a:ext>
              </a:extLst>
            </p:cNvPr>
            <p:cNvSpPr/>
            <p:nvPr/>
          </p:nvSpPr>
          <p:spPr>
            <a:xfrm rot="5400000">
              <a:off x="18475297" y="17700479"/>
              <a:ext cx="1556620" cy="161374"/>
            </a:xfrm>
            <a:prstGeom prst="rect">
              <a:avLst/>
            </a:prstGeom>
            <a:solidFill>
              <a:srgbClr val="1C1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736861E-507C-469B-B2B6-66E1CB91D08D}"/>
                </a:ext>
              </a:extLst>
            </p:cNvPr>
            <p:cNvSpPr/>
            <p:nvPr/>
          </p:nvSpPr>
          <p:spPr>
            <a:xfrm rot="5400000">
              <a:off x="20562530" y="17698354"/>
              <a:ext cx="1575469" cy="161374"/>
            </a:xfrm>
            <a:prstGeom prst="rect">
              <a:avLst/>
            </a:prstGeom>
            <a:solidFill>
              <a:srgbClr val="1C1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4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4BA2695-DCCB-43D6-9876-30B1ACEFB055}"/>
              </a:ext>
            </a:extLst>
          </p:cNvPr>
          <p:cNvSpPr/>
          <p:nvPr/>
        </p:nvSpPr>
        <p:spPr>
          <a:xfrm>
            <a:off x="2128421" y="1183342"/>
            <a:ext cx="21407225" cy="208261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AF94BB-EF15-40EE-AC9D-2AC40FE41FAA}"/>
              </a:ext>
            </a:extLst>
          </p:cNvPr>
          <p:cNvSpPr/>
          <p:nvPr/>
        </p:nvSpPr>
        <p:spPr>
          <a:xfrm>
            <a:off x="12196993" y="7414519"/>
            <a:ext cx="10169380" cy="4549926"/>
          </a:xfrm>
          <a:prstGeom prst="rect">
            <a:avLst/>
          </a:prstGeom>
          <a:solidFill>
            <a:srgbClr val="2A1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044534-F93A-40C8-BD53-756787EF8AC0}"/>
              </a:ext>
            </a:extLst>
          </p:cNvPr>
          <p:cNvGrpSpPr/>
          <p:nvPr/>
        </p:nvGrpSpPr>
        <p:grpSpPr>
          <a:xfrm>
            <a:off x="3034763" y="11097365"/>
            <a:ext cx="19868266" cy="9133206"/>
            <a:chOff x="3798557" y="16824231"/>
            <a:chExt cx="19868266" cy="91332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56E076C-2072-4012-96A5-66C6ED8823B8}"/>
                </a:ext>
              </a:extLst>
            </p:cNvPr>
            <p:cNvGrpSpPr/>
            <p:nvPr/>
          </p:nvGrpSpPr>
          <p:grpSpPr>
            <a:xfrm>
              <a:off x="3798557" y="17243200"/>
              <a:ext cx="19868266" cy="8714237"/>
              <a:chOff x="4171782" y="17394895"/>
              <a:chExt cx="18862482" cy="5334982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DE70950-27C7-4A4A-A54B-FD583FD0EFC2}"/>
                  </a:ext>
                </a:extLst>
              </p:cNvPr>
              <p:cNvSpPr/>
              <p:nvPr/>
            </p:nvSpPr>
            <p:spPr>
              <a:xfrm rot="20778431">
                <a:off x="4171782" y="17771479"/>
                <a:ext cx="17146135" cy="495839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065604B-77E4-43E0-AA45-E65A5BAD2B0F}"/>
                  </a:ext>
                </a:extLst>
              </p:cNvPr>
              <p:cNvSpPr/>
              <p:nvPr/>
            </p:nvSpPr>
            <p:spPr>
              <a:xfrm rot="20778431">
                <a:off x="6198546" y="17394895"/>
                <a:ext cx="16835718" cy="45757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7C55D51-7B0B-4B88-9EE8-30AFDB2F5D9E}"/>
                </a:ext>
              </a:extLst>
            </p:cNvPr>
            <p:cNvGrpSpPr/>
            <p:nvPr/>
          </p:nvGrpSpPr>
          <p:grpSpPr>
            <a:xfrm>
              <a:off x="11009343" y="16824231"/>
              <a:ext cx="6642584" cy="8046104"/>
              <a:chOff x="13743157" y="4969090"/>
              <a:chExt cx="7112889" cy="8556188"/>
            </a:xfrm>
            <a:scene3d>
              <a:camera prst="isometricBottomDown"/>
              <a:lightRig rig="threePt" dir="t"/>
            </a:scene3d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DD25B83-82AA-4AE4-874D-3610AE424D9E}"/>
                  </a:ext>
                </a:extLst>
              </p:cNvPr>
              <p:cNvSpPr/>
              <p:nvPr/>
            </p:nvSpPr>
            <p:spPr>
              <a:xfrm>
                <a:off x="13743157" y="5428219"/>
                <a:ext cx="7112889" cy="7637930"/>
              </a:xfrm>
              <a:prstGeom prst="roundRect">
                <a:avLst/>
              </a:prstGeom>
              <a:noFill/>
              <a:ln w="508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EA650-A9E7-467C-A1D5-865AD82B57CB}"/>
                  </a:ext>
                </a:extLst>
              </p:cNvPr>
              <p:cNvSpPr txBox="1"/>
              <p:nvPr/>
            </p:nvSpPr>
            <p:spPr>
              <a:xfrm>
                <a:off x="15228753" y="4969090"/>
                <a:ext cx="4141695" cy="8556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5000" dirty="0">
                    <a:solidFill>
                      <a:srgbClr val="FFC000"/>
                    </a:solidFill>
                  </a:rPr>
                  <a:t>P</a:t>
                </a:r>
                <a:endParaRPr lang="ko-KR" altLang="en-US" sz="55000" dirty="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A8A32BD3-F47A-458A-BF73-1D1AD56CEE00}"/>
              </a:ext>
            </a:extLst>
          </p:cNvPr>
          <p:cNvSpPr/>
          <p:nvPr/>
        </p:nvSpPr>
        <p:spPr>
          <a:xfrm rot="16200000">
            <a:off x="14509458" y="2690189"/>
            <a:ext cx="1163653" cy="37422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59F4AC-D708-41D9-9790-FFB15D5CC7A7}"/>
              </a:ext>
            </a:extLst>
          </p:cNvPr>
          <p:cNvSpPr/>
          <p:nvPr/>
        </p:nvSpPr>
        <p:spPr>
          <a:xfrm>
            <a:off x="17012742" y="3974785"/>
            <a:ext cx="268941" cy="360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E1EA8F-FE7D-487F-8D77-86F353713ADF}"/>
              </a:ext>
            </a:extLst>
          </p:cNvPr>
          <p:cNvSpPr/>
          <p:nvPr/>
        </p:nvSpPr>
        <p:spPr>
          <a:xfrm>
            <a:off x="13220179" y="8552329"/>
            <a:ext cx="1730609" cy="1556620"/>
          </a:xfrm>
          <a:prstGeom prst="rect">
            <a:avLst/>
          </a:prstGeom>
          <a:solidFill>
            <a:srgbClr val="3055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AA1405-5EBF-438B-B07C-A17209FED91E}"/>
              </a:ext>
            </a:extLst>
          </p:cNvPr>
          <p:cNvSpPr/>
          <p:nvPr/>
        </p:nvSpPr>
        <p:spPr>
          <a:xfrm>
            <a:off x="15325424" y="8568219"/>
            <a:ext cx="1730609" cy="1556620"/>
          </a:xfrm>
          <a:prstGeom prst="rect">
            <a:avLst/>
          </a:prstGeom>
          <a:solidFill>
            <a:srgbClr val="3055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D73B3A-D742-4CFE-91FA-5851FFDC9DED}"/>
              </a:ext>
            </a:extLst>
          </p:cNvPr>
          <p:cNvSpPr/>
          <p:nvPr/>
        </p:nvSpPr>
        <p:spPr>
          <a:xfrm>
            <a:off x="17409560" y="8552329"/>
            <a:ext cx="1730609" cy="1556620"/>
          </a:xfrm>
          <a:prstGeom prst="rect">
            <a:avLst/>
          </a:prstGeom>
          <a:solidFill>
            <a:srgbClr val="3055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0FDEE8-33AC-4A12-9608-E3DF2D44DB94}"/>
              </a:ext>
            </a:extLst>
          </p:cNvPr>
          <p:cNvSpPr/>
          <p:nvPr/>
        </p:nvSpPr>
        <p:spPr>
          <a:xfrm>
            <a:off x="19514805" y="8552329"/>
            <a:ext cx="1730609" cy="1556620"/>
          </a:xfrm>
          <a:prstGeom prst="rect">
            <a:avLst/>
          </a:prstGeom>
          <a:solidFill>
            <a:srgbClr val="3055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4D25F5-06C1-4660-AC77-7A50643AFCFC}"/>
              </a:ext>
            </a:extLst>
          </p:cNvPr>
          <p:cNvSpPr/>
          <p:nvPr/>
        </p:nvSpPr>
        <p:spPr>
          <a:xfrm>
            <a:off x="13220179" y="9253298"/>
            <a:ext cx="1730609" cy="161374"/>
          </a:xfrm>
          <a:prstGeom prst="rect">
            <a:avLst/>
          </a:prstGeom>
          <a:solidFill>
            <a:srgbClr val="1C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EF17BA-6B82-4BAD-80C3-5CFBFE1851D9}"/>
              </a:ext>
            </a:extLst>
          </p:cNvPr>
          <p:cNvSpPr/>
          <p:nvPr/>
        </p:nvSpPr>
        <p:spPr>
          <a:xfrm>
            <a:off x="15325424" y="9253298"/>
            <a:ext cx="1730609" cy="161374"/>
          </a:xfrm>
          <a:prstGeom prst="rect">
            <a:avLst/>
          </a:prstGeom>
          <a:solidFill>
            <a:srgbClr val="1C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A2A84F-3C98-4984-858C-84145C99A445}"/>
              </a:ext>
            </a:extLst>
          </p:cNvPr>
          <p:cNvSpPr/>
          <p:nvPr/>
        </p:nvSpPr>
        <p:spPr>
          <a:xfrm>
            <a:off x="17410310" y="9278420"/>
            <a:ext cx="1738302" cy="161374"/>
          </a:xfrm>
          <a:prstGeom prst="rect">
            <a:avLst/>
          </a:prstGeom>
          <a:solidFill>
            <a:srgbClr val="1C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397B9C-72E2-41AA-A5F2-FDF3528C1276}"/>
              </a:ext>
            </a:extLst>
          </p:cNvPr>
          <p:cNvSpPr/>
          <p:nvPr/>
        </p:nvSpPr>
        <p:spPr>
          <a:xfrm>
            <a:off x="19510958" y="9265842"/>
            <a:ext cx="1738302" cy="161374"/>
          </a:xfrm>
          <a:prstGeom prst="rect">
            <a:avLst/>
          </a:prstGeom>
          <a:solidFill>
            <a:srgbClr val="1C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81A395-574B-481A-BCD4-C51ADDDE67F8}"/>
              </a:ext>
            </a:extLst>
          </p:cNvPr>
          <p:cNvSpPr/>
          <p:nvPr/>
        </p:nvSpPr>
        <p:spPr>
          <a:xfrm rot="5400000">
            <a:off x="15412418" y="9259538"/>
            <a:ext cx="1556620" cy="161374"/>
          </a:xfrm>
          <a:prstGeom prst="rect">
            <a:avLst/>
          </a:prstGeom>
          <a:solidFill>
            <a:srgbClr val="1C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EBE4B1-8EC6-4073-A105-9A6550E26FBD}"/>
              </a:ext>
            </a:extLst>
          </p:cNvPr>
          <p:cNvSpPr/>
          <p:nvPr/>
        </p:nvSpPr>
        <p:spPr>
          <a:xfrm rot="5400000">
            <a:off x="13307920" y="9263773"/>
            <a:ext cx="1555126" cy="161374"/>
          </a:xfrm>
          <a:prstGeom prst="rect">
            <a:avLst/>
          </a:prstGeom>
          <a:solidFill>
            <a:srgbClr val="1C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013FBE-B8C1-4646-A5E7-9C67799B606D}"/>
              </a:ext>
            </a:extLst>
          </p:cNvPr>
          <p:cNvSpPr/>
          <p:nvPr/>
        </p:nvSpPr>
        <p:spPr>
          <a:xfrm rot="5400000">
            <a:off x="17507109" y="9255726"/>
            <a:ext cx="1556620" cy="161374"/>
          </a:xfrm>
          <a:prstGeom prst="rect">
            <a:avLst/>
          </a:prstGeom>
          <a:solidFill>
            <a:srgbClr val="1C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7B37E0-092B-451D-9BB6-9D934F3BB01C}"/>
              </a:ext>
            </a:extLst>
          </p:cNvPr>
          <p:cNvSpPr/>
          <p:nvPr/>
        </p:nvSpPr>
        <p:spPr>
          <a:xfrm rot="5400000">
            <a:off x="19594342" y="9253601"/>
            <a:ext cx="1575469" cy="161374"/>
          </a:xfrm>
          <a:prstGeom prst="rect">
            <a:avLst/>
          </a:prstGeom>
          <a:solidFill>
            <a:srgbClr val="1C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5A2B4BD-8157-44C9-A802-CD363C4AB5BA}"/>
              </a:ext>
            </a:extLst>
          </p:cNvPr>
          <p:cNvSpPr/>
          <p:nvPr/>
        </p:nvSpPr>
        <p:spPr>
          <a:xfrm>
            <a:off x="2128421" y="23162905"/>
            <a:ext cx="21407225" cy="208261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F6B4AA0-BC08-404C-9BB0-2819A25EE593}"/>
              </a:ext>
            </a:extLst>
          </p:cNvPr>
          <p:cNvGrpSpPr/>
          <p:nvPr/>
        </p:nvGrpSpPr>
        <p:grpSpPr>
          <a:xfrm>
            <a:off x="3034763" y="33076928"/>
            <a:ext cx="19868266" cy="9133206"/>
            <a:chOff x="3798557" y="16824231"/>
            <a:chExt cx="19868266" cy="913320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042F4D5-9EBF-4EE7-8A0D-5F5B84162A88}"/>
                </a:ext>
              </a:extLst>
            </p:cNvPr>
            <p:cNvGrpSpPr/>
            <p:nvPr/>
          </p:nvGrpSpPr>
          <p:grpSpPr>
            <a:xfrm>
              <a:off x="3798557" y="17243200"/>
              <a:ext cx="19868266" cy="8714237"/>
              <a:chOff x="4171782" y="17394895"/>
              <a:chExt cx="18862482" cy="5334982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71A3656-CA63-42F8-9E7E-7DBA528473D7}"/>
                  </a:ext>
                </a:extLst>
              </p:cNvPr>
              <p:cNvSpPr/>
              <p:nvPr/>
            </p:nvSpPr>
            <p:spPr>
              <a:xfrm rot="20778431">
                <a:off x="4171782" y="17771479"/>
                <a:ext cx="17146135" cy="495839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E25E058-7796-4ACF-88B6-1B80C902570A}"/>
                  </a:ext>
                </a:extLst>
              </p:cNvPr>
              <p:cNvSpPr/>
              <p:nvPr/>
            </p:nvSpPr>
            <p:spPr>
              <a:xfrm rot="20778431">
                <a:off x="6198546" y="17394895"/>
                <a:ext cx="16835718" cy="45757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DFACBEE-0595-4312-8874-C751024D6EDE}"/>
                </a:ext>
              </a:extLst>
            </p:cNvPr>
            <p:cNvGrpSpPr/>
            <p:nvPr/>
          </p:nvGrpSpPr>
          <p:grpSpPr>
            <a:xfrm>
              <a:off x="11009343" y="16824231"/>
              <a:ext cx="6642584" cy="8046104"/>
              <a:chOff x="13743157" y="4969090"/>
              <a:chExt cx="7112889" cy="8556188"/>
            </a:xfrm>
            <a:scene3d>
              <a:camera prst="isometricBottomDown"/>
              <a:lightRig rig="threePt" dir="t"/>
            </a:scene3d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F18DDC0-D2FE-47F5-9740-1D32123FBC6D}"/>
                  </a:ext>
                </a:extLst>
              </p:cNvPr>
              <p:cNvSpPr/>
              <p:nvPr/>
            </p:nvSpPr>
            <p:spPr>
              <a:xfrm>
                <a:off x="13743157" y="5428219"/>
                <a:ext cx="7112889" cy="7637930"/>
              </a:xfrm>
              <a:prstGeom prst="roundRect">
                <a:avLst/>
              </a:prstGeom>
              <a:noFill/>
              <a:ln w="508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0E4131-6C9F-474E-850E-720341F1BDF2}"/>
                  </a:ext>
                </a:extLst>
              </p:cNvPr>
              <p:cNvSpPr txBox="1"/>
              <p:nvPr/>
            </p:nvSpPr>
            <p:spPr>
              <a:xfrm>
                <a:off x="15228753" y="4969090"/>
                <a:ext cx="4141695" cy="8556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5000" dirty="0">
                    <a:solidFill>
                      <a:srgbClr val="FFC000"/>
                    </a:solidFill>
                  </a:rPr>
                  <a:t>P</a:t>
                </a:r>
                <a:endParaRPr lang="ko-KR" altLang="en-US" sz="55000" dirty="0">
                  <a:solidFill>
                    <a:srgbClr val="FF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76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60</Words>
  <Application>Microsoft Office PowerPoint</Application>
  <PresentationFormat>사용자 지정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김영웅</dc:creator>
  <cp:lastModifiedBy>김영웅</cp:lastModifiedBy>
  <cp:revision>11</cp:revision>
  <dcterms:created xsi:type="dcterms:W3CDTF">2020-10-10T05:15:30Z</dcterms:created>
  <dcterms:modified xsi:type="dcterms:W3CDTF">2020-10-10T08:32:52Z</dcterms:modified>
</cp:coreProperties>
</file>