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70"/>
  </p:notesMasterIdLst>
  <p:handoutMasterIdLst>
    <p:handoutMasterId r:id="rId71"/>
  </p:handoutMasterIdLst>
  <p:sldIdLst>
    <p:sldId id="256" r:id="rId2"/>
    <p:sldId id="265" r:id="rId3"/>
    <p:sldId id="263" r:id="rId4"/>
    <p:sldId id="264" r:id="rId5"/>
    <p:sldId id="288" r:id="rId6"/>
    <p:sldId id="267" r:id="rId7"/>
    <p:sldId id="268" r:id="rId8"/>
    <p:sldId id="259" r:id="rId9"/>
    <p:sldId id="269" r:id="rId10"/>
    <p:sldId id="270" r:id="rId11"/>
    <p:sldId id="271" r:id="rId12"/>
    <p:sldId id="272" r:id="rId13"/>
    <p:sldId id="273" r:id="rId14"/>
    <p:sldId id="328" r:id="rId15"/>
    <p:sldId id="289" r:id="rId16"/>
    <p:sldId id="260" r:id="rId17"/>
    <p:sldId id="274" r:id="rId18"/>
    <p:sldId id="275" r:id="rId19"/>
    <p:sldId id="261" r:id="rId20"/>
    <p:sldId id="281" r:id="rId21"/>
    <p:sldId id="279" r:id="rId22"/>
    <p:sldId id="280" r:id="rId23"/>
    <p:sldId id="282" r:id="rId24"/>
    <p:sldId id="283" r:id="rId25"/>
    <p:sldId id="276" r:id="rId26"/>
    <p:sldId id="277" r:id="rId27"/>
    <p:sldId id="278" r:id="rId28"/>
    <p:sldId id="285" r:id="rId29"/>
    <p:sldId id="290" r:id="rId30"/>
    <p:sldId id="286" r:id="rId31"/>
    <p:sldId id="287" r:id="rId32"/>
    <p:sldId id="291" r:id="rId33"/>
    <p:sldId id="292" r:id="rId34"/>
    <p:sldId id="293" r:id="rId35"/>
    <p:sldId id="294" r:id="rId36"/>
    <p:sldId id="295" r:id="rId37"/>
    <p:sldId id="296" r:id="rId38"/>
    <p:sldId id="303" r:id="rId39"/>
    <p:sldId id="299" r:id="rId40"/>
    <p:sldId id="300" r:id="rId41"/>
    <p:sldId id="301" r:id="rId42"/>
    <p:sldId id="304" r:id="rId43"/>
    <p:sldId id="302" r:id="rId44"/>
    <p:sldId id="305" r:id="rId45"/>
    <p:sldId id="307" r:id="rId46"/>
    <p:sldId id="308" r:id="rId47"/>
    <p:sldId id="309" r:id="rId48"/>
    <p:sldId id="311" r:id="rId49"/>
    <p:sldId id="310" r:id="rId50"/>
    <p:sldId id="312" r:id="rId51"/>
    <p:sldId id="313" r:id="rId52"/>
    <p:sldId id="314" r:id="rId53"/>
    <p:sldId id="315" r:id="rId54"/>
    <p:sldId id="316" r:id="rId55"/>
    <p:sldId id="317" r:id="rId56"/>
    <p:sldId id="318" r:id="rId57"/>
    <p:sldId id="319" r:id="rId58"/>
    <p:sldId id="320" r:id="rId59"/>
    <p:sldId id="321" r:id="rId60"/>
    <p:sldId id="323" r:id="rId61"/>
    <p:sldId id="322" r:id="rId62"/>
    <p:sldId id="324" r:id="rId63"/>
    <p:sldId id="325" r:id="rId64"/>
    <p:sldId id="284" r:id="rId65"/>
    <p:sldId id="297" r:id="rId66"/>
    <p:sldId id="298" r:id="rId67"/>
    <p:sldId id="326" r:id="rId68"/>
    <p:sldId id="327" r:id="rId6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38F0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80"/>
    <p:restoredTop sz="81624"/>
  </p:normalViewPr>
  <p:slideViewPr>
    <p:cSldViewPr>
      <p:cViewPr>
        <p:scale>
          <a:sx n="113" d="100"/>
          <a:sy n="113" d="100"/>
        </p:scale>
        <p:origin x="1280" y="2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AE133F-13D8-3C4F-AA22-994692C3A6EC}" type="doc">
      <dgm:prSet loTypeId="urn:microsoft.com/office/officeart/2005/8/layout/vList3" loCatId="" qsTypeId="urn:microsoft.com/office/officeart/2005/8/quickstyle/simple3" qsCatId="simple" csTypeId="urn:microsoft.com/office/officeart/2005/8/colors/accent0_2" csCatId="mainScheme" phldr="1"/>
      <dgm:spPr/>
    </dgm:pt>
    <dgm:pt modelId="{710AF0DB-F942-244A-A10F-C5C485AE3FA3}">
      <dgm:prSet phldrT="[Text]"/>
      <dgm:spPr/>
      <dgm:t>
        <a:bodyPr/>
        <a:lstStyle/>
        <a:p>
          <a:r>
            <a:rPr lang="en-US" dirty="0"/>
            <a:t>Motivation</a:t>
          </a:r>
        </a:p>
      </dgm:t>
    </dgm:pt>
    <dgm:pt modelId="{26016E5A-5634-D847-A567-FF8ECC052E3B}" type="parTrans" cxnId="{D02BF4DF-1AD7-6B4E-90D4-1CCC991E9BDB}">
      <dgm:prSet/>
      <dgm:spPr/>
      <dgm:t>
        <a:bodyPr/>
        <a:lstStyle/>
        <a:p>
          <a:endParaRPr lang="en-US"/>
        </a:p>
      </dgm:t>
    </dgm:pt>
    <dgm:pt modelId="{218ED129-E736-F741-BE54-322807EB4A16}" type="sibTrans" cxnId="{D02BF4DF-1AD7-6B4E-90D4-1CCC991E9BDB}">
      <dgm:prSet/>
      <dgm:spPr/>
      <dgm:t>
        <a:bodyPr/>
        <a:lstStyle/>
        <a:p>
          <a:endParaRPr lang="en-US"/>
        </a:p>
      </dgm:t>
    </dgm:pt>
    <dgm:pt modelId="{2BFEC48C-459A-D845-9EC4-A1E68D1F1AE7}">
      <dgm:prSet phldrT="[Text]"/>
      <dgm:spPr/>
      <dgm:t>
        <a:bodyPr/>
        <a:lstStyle/>
        <a:p>
          <a:r>
            <a:rPr lang="en-US" dirty="0"/>
            <a:t>Scone Knowledge Base</a:t>
          </a:r>
        </a:p>
      </dgm:t>
    </dgm:pt>
    <dgm:pt modelId="{302B834D-F00B-8C4E-A403-53EED06F15F5}" type="parTrans" cxnId="{82B9C213-250D-4143-9114-C4C19317C2A0}">
      <dgm:prSet/>
      <dgm:spPr/>
      <dgm:t>
        <a:bodyPr/>
        <a:lstStyle/>
        <a:p>
          <a:endParaRPr lang="en-US"/>
        </a:p>
      </dgm:t>
    </dgm:pt>
    <dgm:pt modelId="{39AD394C-2EC6-AD42-950B-5DF679DEFD0D}" type="sibTrans" cxnId="{82B9C213-250D-4143-9114-C4C19317C2A0}">
      <dgm:prSet/>
      <dgm:spPr/>
      <dgm:t>
        <a:bodyPr/>
        <a:lstStyle/>
        <a:p>
          <a:endParaRPr lang="en-US"/>
        </a:p>
      </dgm:t>
    </dgm:pt>
    <dgm:pt modelId="{F96641E8-1E5C-E34B-B2AC-08C472E0FFFA}">
      <dgm:prSet phldrT="[Text]"/>
      <dgm:spPr/>
      <dgm:t>
        <a:bodyPr/>
        <a:lstStyle/>
        <a:p>
          <a:r>
            <a:rPr lang="en-US" dirty="0"/>
            <a:t>Construction Grammar</a:t>
          </a:r>
        </a:p>
      </dgm:t>
    </dgm:pt>
    <dgm:pt modelId="{85B3FB05-6B74-FA44-8838-21F760499EDC}" type="parTrans" cxnId="{9D75EF42-0965-8446-8899-B7813AA73152}">
      <dgm:prSet/>
      <dgm:spPr/>
      <dgm:t>
        <a:bodyPr/>
        <a:lstStyle/>
        <a:p>
          <a:endParaRPr lang="en-US"/>
        </a:p>
      </dgm:t>
    </dgm:pt>
    <dgm:pt modelId="{3B3D1B3F-F065-414C-AA50-4953BC0C3360}" type="sibTrans" cxnId="{9D75EF42-0965-8446-8899-B7813AA73152}">
      <dgm:prSet/>
      <dgm:spPr/>
      <dgm:t>
        <a:bodyPr/>
        <a:lstStyle/>
        <a:p>
          <a:endParaRPr lang="en-US"/>
        </a:p>
      </dgm:t>
    </dgm:pt>
    <dgm:pt modelId="{413B78C8-C7D7-7F41-8728-1E2657CA68CF}">
      <dgm:prSet/>
      <dgm:spPr/>
      <dgm:t>
        <a:bodyPr/>
        <a:lstStyle/>
        <a:p>
          <a:r>
            <a:rPr lang="en-US" dirty="0"/>
            <a:t>NLU Engine</a:t>
          </a:r>
        </a:p>
      </dgm:t>
    </dgm:pt>
    <dgm:pt modelId="{3B0E0CA5-05D4-E245-8597-1A4B1A258A24}" type="parTrans" cxnId="{FEE26A25-6C0D-1A42-AA6B-786E42FD7B22}">
      <dgm:prSet/>
      <dgm:spPr/>
      <dgm:t>
        <a:bodyPr/>
        <a:lstStyle/>
        <a:p>
          <a:endParaRPr lang="en-US"/>
        </a:p>
      </dgm:t>
    </dgm:pt>
    <dgm:pt modelId="{F0355825-A4B3-0D4E-9CA9-315851AF1C3F}" type="sibTrans" cxnId="{FEE26A25-6C0D-1A42-AA6B-786E42FD7B22}">
      <dgm:prSet/>
      <dgm:spPr/>
      <dgm:t>
        <a:bodyPr/>
        <a:lstStyle/>
        <a:p>
          <a:endParaRPr lang="en-US"/>
        </a:p>
      </dgm:t>
    </dgm:pt>
    <dgm:pt modelId="{211FD465-D90D-0649-B170-2245CB4FC3E4}">
      <dgm:prSet/>
      <dgm:spPr/>
      <dgm:t>
        <a:bodyPr/>
        <a:lstStyle/>
        <a:p>
          <a:r>
            <a:rPr lang="en-US" dirty="0"/>
            <a:t>Example Implementation</a:t>
          </a:r>
        </a:p>
      </dgm:t>
    </dgm:pt>
    <dgm:pt modelId="{361197B9-8D3D-6045-8B33-9E592B17BB2B}" type="parTrans" cxnId="{C31F4A26-474F-924D-B31A-146CF95FADB5}">
      <dgm:prSet/>
      <dgm:spPr/>
      <dgm:t>
        <a:bodyPr/>
        <a:lstStyle/>
        <a:p>
          <a:endParaRPr lang="en-US"/>
        </a:p>
      </dgm:t>
    </dgm:pt>
    <dgm:pt modelId="{5914BA31-2DFE-654C-999C-7EB0E02190F3}" type="sibTrans" cxnId="{C31F4A26-474F-924D-B31A-146CF95FADB5}">
      <dgm:prSet/>
      <dgm:spPr/>
      <dgm:t>
        <a:bodyPr/>
        <a:lstStyle/>
        <a:p>
          <a:endParaRPr lang="en-US"/>
        </a:p>
      </dgm:t>
    </dgm:pt>
    <dgm:pt modelId="{2EBFDDEB-5E58-7041-9D3C-ED1481C6E555}">
      <dgm:prSet/>
      <dgm:spPr/>
      <dgm:t>
        <a:bodyPr/>
        <a:lstStyle/>
        <a:p>
          <a:r>
            <a:rPr lang="en-US" dirty="0"/>
            <a:t>Conclusion</a:t>
          </a:r>
        </a:p>
      </dgm:t>
    </dgm:pt>
    <dgm:pt modelId="{5F3479DB-E9C2-AC44-8FA2-BA800BF8646D}" type="parTrans" cxnId="{34B43494-1365-9F49-8F3D-059F74A2F770}">
      <dgm:prSet/>
      <dgm:spPr/>
      <dgm:t>
        <a:bodyPr/>
        <a:lstStyle/>
        <a:p>
          <a:endParaRPr lang="en-US"/>
        </a:p>
      </dgm:t>
    </dgm:pt>
    <dgm:pt modelId="{8756908D-46DC-4341-87D7-15A1F1A409B8}" type="sibTrans" cxnId="{34B43494-1365-9F49-8F3D-059F74A2F770}">
      <dgm:prSet/>
      <dgm:spPr/>
      <dgm:t>
        <a:bodyPr/>
        <a:lstStyle/>
        <a:p>
          <a:endParaRPr lang="en-US"/>
        </a:p>
      </dgm:t>
    </dgm:pt>
    <dgm:pt modelId="{A74DC517-2EC0-3F48-84C7-225AED1C0E2C}" type="pres">
      <dgm:prSet presAssocID="{92AE133F-13D8-3C4F-AA22-994692C3A6EC}" presName="linearFlow" presStyleCnt="0">
        <dgm:presLayoutVars>
          <dgm:dir/>
          <dgm:resizeHandles val="exact"/>
        </dgm:presLayoutVars>
      </dgm:prSet>
      <dgm:spPr/>
    </dgm:pt>
    <dgm:pt modelId="{637577CD-E352-5D4A-A3A1-76B2911080E0}" type="pres">
      <dgm:prSet presAssocID="{710AF0DB-F942-244A-A10F-C5C485AE3FA3}" presName="composite" presStyleCnt="0"/>
      <dgm:spPr/>
    </dgm:pt>
    <dgm:pt modelId="{34B649D8-AF6E-CA4E-BA4A-BA0E1B765F5F}" type="pres">
      <dgm:prSet presAssocID="{710AF0DB-F942-244A-A10F-C5C485AE3FA3}" presName="imgShp" presStyleLbl="fgImgPlace1" presStyleIdx="0" presStyleCnt="6"/>
      <dgm:spPr>
        <a:solidFill>
          <a:srgbClr val="FF0000"/>
        </a:solidFill>
      </dgm:spPr>
    </dgm:pt>
    <dgm:pt modelId="{63B44858-1426-5346-BE09-02A58B98E784}" type="pres">
      <dgm:prSet presAssocID="{710AF0DB-F942-244A-A10F-C5C485AE3FA3}" presName="txShp" presStyleLbl="node1" presStyleIdx="0" presStyleCnt="6">
        <dgm:presLayoutVars>
          <dgm:bulletEnabled val="1"/>
        </dgm:presLayoutVars>
      </dgm:prSet>
      <dgm:spPr/>
    </dgm:pt>
    <dgm:pt modelId="{39CF466C-2C6E-8A44-ACF2-5ADC47D005DC}" type="pres">
      <dgm:prSet presAssocID="{218ED129-E736-F741-BE54-322807EB4A16}" presName="spacing" presStyleCnt="0"/>
      <dgm:spPr/>
    </dgm:pt>
    <dgm:pt modelId="{9C30F48B-DBBB-A441-B364-8D9984741AAD}" type="pres">
      <dgm:prSet presAssocID="{2BFEC48C-459A-D845-9EC4-A1E68D1F1AE7}" presName="composite" presStyleCnt="0"/>
      <dgm:spPr/>
    </dgm:pt>
    <dgm:pt modelId="{2BE5393F-1E76-4546-97F8-0C07B6429DC2}" type="pres">
      <dgm:prSet presAssocID="{2BFEC48C-459A-D845-9EC4-A1E68D1F1AE7}" presName="imgShp" presStyleLbl="fgImgPlace1" presStyleIdx="1" presStyleCnt="6"/>
      <dgm:spPr/>
    </dgm:pt>
    <dgm:pt modelId="{4CDC0349-9451-4B47-AB61-5CAE6D2FB612}" type="pres">
      <dgm:prSet presAssocID="{2BFEC48C-459A-D845-9EC4-A1E68D1F1AE7}" presName="txShp" presStyleLbl="node1" presStyleIdx="1" presStyleCnt="6">
        <dgm:presLayoutVars>
          <dgm:bulletEnabled val="1"/>
        </dgm:presLayoutVars>
      </dgm:prSet>
      <dgm:spPr/>
    </dgm:pt>
    <dgm:pt modelId="{716C8EE1-13B9-AF43-BFEB-FB3DFB6D096F}" type="pres">
      <dgm:prSet presAssocID="{39AD394C-2EC6-AD42-950B-5DF679DEFD0D}" presName="spacing" presStyleCnt="0"/>
      <dgm:spPr/>
    </dgm:pt>
    <dgm:pt modelId="{17ABFC5A-893D-4E4C-A565-AF81AAC32E11}" type="pres">
      <dgm:prSet presAssocID="{F96641E8-1E5C-E34B-B2AC-08C472E0FFFA}" presName="composite" presStyleCnt="0"/>
      <dgm:spPr/>
    </dgm:pt>
    <dgm:pt modelId="{00FE5313-3F40-8A43-8A35-CC74ADD91CDA}" type="pres">
      <dgm:prSet presAssocID="{F96641E8-1E5C-E34B-B2AC-08C472E0FFFA}" presName="imgShp" presStyleLbl="fgImgPlace1" presStyleIdx="2" presStyleCnt="6"/>
      <dgm:spPr/>
    </dgm:pt>
    <dgm:pt modelId="{6214ADD9-D98D-EF4D-A8CD-D39D633C14B8}" type="pres">
      <dgm:prSet presAssocID="{F96641E8-1E5C-E34B-B2AC-08C472E0FFFA}" presName="txShp" presStyleLbl="node1" presStyleIdx="2" presStyleCnt="6">
        <dgm:presLayoutVars>
          <dgm:bulletEnabled val="1"/>
        </dgm:presLayoutVars>
      </dgm:prSet>
      <dgm:spPr/>
    </dgm:pt>
    <dgm:pt modelId="{FDBEA39D-EE46-E74D-BDB0-F4993002880C}" type="pres">
      <dgm:prSet presAssocID="{3B3D1B3F-F065-414C-AA50-4953BC0C3360}" presName="spacing" presStyleCnt="0"/>
      <dgm:spPr/>
    </dgm:pt>
    <dgm:pt modelId="{098B97D7-595D-104C-A658-3A4F32D28619}" type="pres">
      <dgm:prSet presAssocID="{413B78C8-C7D7-7F41-8728-1E2657CA68CF}" presName="composite" presStyleCnt="0"/>
      <dgm:spPr/>
    </dgm:pt>
    <dgm:pt modelId="{CAFB2923-7EB0-2D4F-B3CA-129D9D240F58}" type="pres">
      <dgm:prSet presAssocID="{413B78C8-C7D7-7F41-8728-1E2657CA68CF}" presName="imgShp" presStyleLbl="fgImgPlace1" presStyleIdx="3" presStyleCnt="6"/>
      <dgm:spPr/>
    </dgm:pt>
    <dgm:pt modelId="{A0C976C5-35D3-6949-9551-61B17534C6DA}" type="pres">
      <dgm:prSet presAssocID="{413B78C8-C7D7-7F41-8728-1E2657CA68CF}" presName="txShp" presStyleLbl="node1" presStyleIdx="3" presStyleCnt="6">
        <dgm:presLayoutVars>
          <dgm:bulletEnabled val="1"/>
        </dgm:presLayoutVars>
      </dgm:prSet>
      <dgm:spPr/>
    </dgm:pt>
    <dgm:pt modelId="{B06A8F97-4311-6746-AD0E-C45AA1A0EEA6}" type="pres">
      <dgm:prSet presAssocID="{F0355825-A4B3-0D4E-9CA9-315851AF1C3F}" presName="spacing" presStyleCnt="0"/>
      <dgm:spPr/>
    </dgm:pt>
    <dgm:pt modelId="{51CD13D2-5B2F-974F-AE02-EACD31DB35E8}" type="pres">
      <dgm:prSet presAssocID="{211FD465-D90D-0649-B170-2245CB4FC3E4}" presName="composite" presStyleCnt="0"/>
      <dgm:spPr/>
    </dgm:pt>
    <dgm:pt modelId="{F51C1AA0-0E7C-4642-8221-E2CF3A8201E1}" type="pres">
      <dgm:prSet presAssocID="{211FD465-D90D-0649-B170-2245CB4FC3E4}" presName="imgShp" presStyleLbl="fgImgPlace1" presStyleIdx="4" presStyleCnt="6"/>
      <dgm:spPr/>
    </dgm:pt>
    <dgm:pt modelId="{E31C2B2F-AF5B-B940-9BF8-87A3D0CB847A}" type="pres">
      <dgm:prSet presAssocID="{211FD465-D90D-0649-B170-2245CB4FC3E4}" presName="txShp" presStyleLbl="node1" presStyleIdx="4" presStyleCnt="6">
        <dgm:presLayoutVars>
          <dgm:bulletEnabled val="1"/>
        </dgm:presLayoutVars>
      </dgm:prSet>
      <dgm:spPr/>
    </dgm:pt>
    <dgm:pt modelId="{BA1134A8-5655-DA40-8901-6E4F12B77D00}" type="pres">
      <dgm:prSet presAssocID="{5914BA31-2DFE-654C-999C-7EB0E02190F3}" presName="spacing" presStyleCnt="0"/>
      <dgm:spPr/>
    </dgm:pt>
    <dgm:pt modelId="{D5F1FCC4-0ABE-674D-BE1A-9EF6288C1E89}" type="pres">
      <dgm:prSet presAssocID="{2EBFDDEB-5E58-7041-9D3C-ED1481C6E555}" presName="composite" presStyleCnt="0"/>
      <dgm:spPr/>
    </dgm:pt>
    <dgm:pt modelId="{C87BBD10-BAF4-6648-9F07-A2E0B714D18C}" type="pres">
      <dgm:prSet presAssocID="{2EBFDDEB-5E58-7041-9D3C-ED1481C6E555}" presName="imgShp" presStyleLbl="fgImgPlace1" presStyleIdx="5" presStyleCnt="6"/>
      <dgm:spPr/>
    </dgm:pt>
    <dgm:pt modelId="{FD93AE59-C2C4-AA46-BC7D-57CF38E923F6}" type="pres">
      <dgm:prSet presAssocID="{2EBFDDEB-5E58-7041-9D3C-ED1481C6E555}" presName="txShp" presStyleLbl="node1" presStyleIdx="5" presStyleCnt="6">
        <dgm:presLayoutVars>
          <dgm:bulletEnabled val="1"/>
        </dgm:presLayoutVars>
      </dgm:prSet>
      <dgm:spPr/>
    </dgm:pt>
  </dgm:ptLst>
  <dgm:cxnLst>
    <dgm:cxn modelId="{82B9C213-250D-4143-9114-C4C19317C2A0}" srcId="{92AE133F-13D8-3C4F-AA22-994692C3A6EC}" destId="{2BFEC48C-459A-D845-9EC4-A1E68D1F1AE7}" srcOrd="1" destOrd="0" parTransId="{302B834D-F00B-8C4E-A403-53EED06F15F5}" sibTransId="{39AD394C-2EC6-AD42-950B-5DF679DEFD0D}"/>
    <dgm:cxn modelId="{30E46F1D-2BB3-A442-8E69-D75AB7919C4E}" type="presOf" srcId="{2BFEC48C-459A-D845-9EC4-A1E68D1F1AE7}" destId="{4CDC0349-9451-4B47-AB61-5CAE6D2FB612}" srcOrd="0" destOrd="0" presId="urn:microsoft.com/office/officeart/2005/8/layout/vList3"/>
    <dgm:cxn modelId="{FEE26A25-6C0D-1A42-AA6B-786E42FD7B22}" srcId="{92AE133F-13D8-3C4F-AA22-994692C3A6EC}" destId="{413B78C8-C7D7-7F41-8728-1E2657CA68CF}" srcOrd="3" destOrd="0" parTransId="{3B0E0CA5-05D4-E245-8597-1A4B1A258A24}" sibTransId="{F0355825-A4B3-0D4E-9CA9-315851AF1C3F}"/>
    <dgm:cxn modelId="{C31F4A26-474F-924D-B31A-146CF95FADB5}" srcId="{92AE133F-13D8-3C4F-AA22-994692C3A6EC}" destId="{211FD465-D90D-0649-B170-2245CB4FC3E4}" srcOrd="4" destOrd="0" parTransId="{361197B9-8D3D-6045-8B33-9E592B17BB2B}" sibTransId="{5914BA31-2DFE-654C-999C-7EB0E02190F3}"/>
    <dgm:cxn modelId="{9D75EF42-0965-8446-8899-B7813AA73152}" srcId="{92AE133F-13D8-3C4F-AA22-994692C3A6EC}" destId="{F96641E8-1E5C-E34B-B2AC-08C472E0FFFA}" srcOrd="2" destOrd="0" parTransId="{85B3FB05-6B74-FA44-8838-21F760499EDC}" sibTransId="{3B3D1B3F-F065-414C-AA50-4953BC0C3360}"/>
    <dgm:cxn modelId="{AA853C59-A3FD-FA49-8AE4-91279AEBC961}" type="presOf" srcId="{413B78C8-C7D7-7F41-8728-1E2657CA68CF}" destId="{A0C976C5-35D3-6949-9551-61B17534C6DA}" srcOrd="0" destOrd="0" presId="urn:microsoft.com/office/officeart/2005/8/layout/vList3"/>
    <dgm:cxn modelId="{F8509E73-9BE3-B04B-A3CA-DCCA03B7193A}" type="presOf" srcId="{2EBFDDEB-5E58-7041-9D3C-ED1481C6E555}" destId="{FD93AE59-C2C4-AA46-BC7D-57CF38E923F6}" srcOrd="0" destOrd="0" presId="urn:microsoft.com/office/officeart/2005/8/layout/vList3"/>
    <dgm:cxn modelId="{2D12F47B-EFB1-954F-B7AC-10B1E952D280}" type="presOf" srcId="{92AE133F-13D8-3C4F-AA22-994692C3A6EC}" destId="{A74DC517-2EC0-3F48-84C7-225AED1C0E2C}" srcOrd="0" destOrd="0" presId="urn:microsoft.com/office/officeart/2005/8/layout/vList3"/>
    <dgm:cxn modelId="{34B43494-1365-9F49-8F3D-059F74A2F770}" srcId="{92AE133F-13D8-3C4F-AA22-994692C3A6EC}" destId="{2EBFDDEB-5E58-7041-9D3C-ED1481C6E555}" srcOrd="5" destOrd="0" parTransId="{5F3479DB-E9C2-AC44-8FA2-BA800BF8646D}" sibTransId="{8756908D-46DC-4341-87D7-15A1F1A409B8}"/>
    <dgm:cxn modelId="{085B6B9A-5D38-C941-A718-807A0AEBB7D6}" type="presOf" srcId="{710AF0DB-F942-244A-A10F-C5C485AE3FA3}" destId="{63B44858-1426-5346-BE09-02A58B98E784}" srcOrd="0" destOrd="0" presId="urn:microsoft.com/office/officeart/2005/8/layout/vList3"/>
    <dgm:cxn modelId="{EB4F8BD6-EDEB-0F4E-BBDC-00A9BD4C63D9}" type="presOf" srcId="{F96641E8-1E5C-E34B-B2AC-08C472E0FFFA}" destId="{6214ADD9-D98D-EF4D-A8CD-D39D633C14B8}" srcOrd="0" destOrd="0" presId="urn:microsoft.com/office/officeart/2005/8/layout/vList3"/>
    <dgm:cxn modelId="{D02BF4DF-1AD7-6B4E-90D4-1CCC991E9BDB}" srcId="{92AE133F-13D8-3C4F-AA22-994692C3A6EC}" destId="{710AF0DB-F942-244A-A10F-C5C485AE3FA3}" srcOrd="0" destOrd="0" parTransId="{26016E5A-5634-D847-A567-FF8ECC052E3B}" sibTransId="{218ED129-E736-F741-BE54-322807EB4A16}"/>
    <dgm:cxn modelId="{EE383BFB-B3D5-654A-ADBB-07F39125AD89}" type="presOf" srcId="{211FD465-D90D-0649-B170-2245CB4FC3E4}" destId="{E31C2B2F-AF5B-B940-9BF8-87A3D0CB847A}" srcOrd="0" destOrd="0" presId="urn:microsoft.com/office/officeart/2005/8/layout/vList3"/>
    <dgm:cxn modelId="{762C6FFC-6122-5E46-89F6-5A6D71B64310}" type="presParOf" srcId="{A74DC517-2EC0-3F48-84C7-225AED1C0E2C}" destId="{637577CD-E352-5D4A-A3A1-76B2911080E0}" srcOrd="0" destOrd="0" presId="urn:microsoft.com/office/officeart/2005/8/layout/vList3"/>
    <dgm:cxn modelId="{DEB6E816-A002-4248-BD78-DD8CB021215C}" type="presParOf" srcId="{637577CD-E352-5D4A-A3A1-76B2911080E0}" destId="{34B649D8-AF6E-CA4E-BA4A-BA0E1B765F5F}" srcOrd="0" destOrd="0" presId="urn:microsoft.com/office/officeart/2005/8/layout/vList3"/>
    <dgm:cxn modelId="{A1C628BD-B71F-E240-BD11-EB9C653D113E}" type="presParOf" srcId="{637577CD-E352-5D4A-A3A1-76B2911080E0}" destId="{63B44858-1426-5346-BE09-02A58B98E784}" srcOrd="1" destOrd="0" presId="urn:microsoft.com/office/officeart/2005/8/layout/vList3"/>
    <dgm:cxn modelId="{C459E5A4-82EA-634A-ADED-A053B5D72C7E}" type="presParOf" srcId="{A74DC517-2EC0-3F48-84C7-225AED1C0E2C}" destId="{39CF466C-2C6E-8A44-ACF2-5ADC47D005DC}" srcOrd="1" destOrd="0" presId="urn:microsoft.com/office/officeart/2005/8/layout/vList3"/>
    <dgm:cxn modelId="{950BDDC8-B6C1-2A42-868F-396D32CC1694}" type="presParOf" srcId="{A74DC517-2EC0-3F48-84C7-225AED1C0E2C}" destId="{9C30F48B-DBBB-A441-B364-8D9984741AAD}" srcOrd="2" destOrd="0" presId="urn:microsoft.com/office/officeart/2005/8/layout/vList3"/>
    <dgm:cxn modelId="{12E75506-6550-3347-A32D-439F2476E213}" type="presParOf" srcId="{9C30F48B-DBBB-A441-B364-8D9984741AAD}" destId="{2BE5393F-1E76-4546-97F8-0C07B6429DC2}" srcOrd="0" destOrd="0" presId="urn:microsoft.com/office/officeart/2005/8/layout/vList3"/>
    <dgm:cxn modelId="{B0382458-5A29-B24C-9003-E0B0B7493E1B}" type="presParOf" srcId="{9C30F48B-DBBB-A441-B364-8D9984741AAD}" destId="{4CDC0349-9451-4B47-AB61-5CAE6D2FB612}" srcOrd="1" destOrd="0" presId="urn:microsoft.com/office/officeart/2005/8/layout/vList3"/>
    <dgm:cxn modelId="{7EC773E9-1BA1-DC48-A940-BF7EADE487EF}" type="presParOf" srcId="{A74DC517-2EC0-3F48-84C7-225AED1C0E2C}" destId="{716C8EE1-13B9-AF43-BFEB-FB3DFB6D096F}" srcOrd="3" destOrd="0" presId="urn:microsoft.com/office/officeart/2005/8/layout/vList3"/>
    <dgm:cxn modelId="{575D349F-E77B-D84B-A64E-87A2CD770100}" type="presParOf" srcId="{A74DC517-2EC0-3F48-84C7-225AED1C0E2C}" destId="{17ABFC5A-893D-4E4C-A565-AF81AAC32E11}" srcOrd="4" destOrd="0" presId="urn:microsoft.com/office/officeart/2005/8/layout/vList3"/>
    <dgm:cxn modelId="{A533475C-200B-B443-B21F-E171EE81C891}" type="presParOf" srcId="{17ABFC5A-893D-4E4C-A565-AF81AAC32E11}" destId="{00FE5313-3F40-8A43-8A35-CC74ADD91CDA}" srcOrd="0" destOrd="0" presId="urn:microsoft.com/office/officeart/2005/8/layout/vList3"/>
    <dgm:cxn modelId="{47C26463-07E8-0049-8FD8-A9D44582197D}" type="presParOf" srcId="{17ABFC5A-893D-4E4C-A565-AF81AAC32E11}" destId="{6214ADD9-D98D-EF4D-A8CD-D39D633C14B8}" srcOrd="1" destOrd="0" presId="urn:microsoft.com/office/officeart/2005/8/layout/vList3"/>
    <dgm:cxn modelId="{42224EA8-7080-9948-8DF7-5188CF305671}" type="presParOf" srcId="{A74DC517-2EC0-3F48-84C7-225AED1C0E2C}" destId="{FDBEA39D-EE46-E74D-BDB0-F4993002880C}" srcOrd="5" destOrd="0" presId="urn:microsoft.com/office/officeart/2005/8/layout/vList3"/>
    <dgm:cxn modelId="{56ABF1BC-FAE3-5346-9752-82017F2D32AD}" type="presParOf" srcId="{A74DC517-2EC0-3F48-84C7-225AED1C0E2C}" destId="{098B97D7-595D-104C-A658-3A4F32D28619}" srcOrd="6" destOrd="0" presId="urn:microsoft.com/office/officeart/2005/8/layout/vList3"/>
    <dgm:cxn modelId="{5EAEE16B-28DF-2045-96D9-F7C6DB877918}" type="presParOf" srcId="{098B97D7-595D-104C-A658-3A4F32D28619}" destId="{CAFB2923-7EB0-2D4F-B3CA-129D9D240F58}" srcOrd="0" destOrd="0" presId="urn:microsoft.com/office/officeart/2005/8/layout/vList3"/>
    <dgm:cxn modelId="{F7DEE0B6-3B32-3A42-8122-4ADB50FDC798}" type="presParOf" srcId="{098B97D7-595D-104C-A658-3A4F32D28619}" destId="{A0C976C5-35D3-6949-9551-61B17534C6DA}" srcOrd="1" destOrd="0" presId="urn:microsoft.com/office/officeart/2005/8/layout/vList3"/>
    <dgm:cxn modelId="{502F19D0-8F34-414D-8535-33ED82BE9F20}" type="presParOf" srcId="{A74DC517-2EC0-3F48-84C7-225AED1C0E2C}" destId="{B06A8F97-4311-6746-AD0E-C45AA1A0EEA6}" srcOrd="7" destOrd="0" presId="urn:microsoft.com/office/officeart/2005/8/layout/vList3"/>
    <dgm:cxn modelId="{A83F42B6-C5D3-FF4E-BEFA-FE494EBCB0B7}" type="presParOf" srcId="{A74DC517-2EC0-3F48-84C7-225AED1C0E2C}" destId="{51CD13D2-5B2F-974F-AE02-EACD31DB35E8}" srcOrd="8" destOrd="0" presId="urn:microsoft.com/office/officeart/2005/8/layout/vList3"/>
    <dgm:cxn modelId="{4172A583-05EB-6444-863D-AF60A4273652}" type="presParOf" srcId="{51CD13D2-5B2F-974F-AE02-EACD31DB35E8}" destId="{F51C1AA0-0E7C-4642-8221-E2CF3A8201E1}" srcOrd="0" destOrd="0" presId="urn:microsoft.com/office/officeart/2005/8/layout/vList3"/>
    <dgm:cxn modelId="{84404F2B-C561-F347-B859-6E719FE31D99}" type="presParOf" srcId="{51CD13D2-5B2F-974F-AE02-EACD31DB35E8}" destId="{E31C2B2F-AF5B-B940-9BF8-87A3D0CB847A}" srcOrd="1" destOrd="0" presId="urn:microsoft.com/office/officeart/2005/8/layout/vList3"/>
    <dgm:cxn modelId="{9AD03AD1-7051-D547-B720-6A289C203E78}" type="presParOf" srcId="{A74DC517-2EC0-3F48-84C7-225AED1C0E2C}" destId="{BA1134A8-5655-DA40-8901-6E4F12B77D00}" srcOrd="9" destOrd="0" presId="urn:microsoft.com/office/officeart/2005/8/layout/vList3"/>
    <dgm:cxn modelId="{D462AFC8-8DBA-7C49-ADE8-1BEA548D7745}" type="presParOf" srcId="{A74DC517-2EC0-3F48-84C7-225AED1C0E2C}" destId="{D5F1FCC4-0ABE-674D-BE1A-9EF6288C1E89}" srcOrd="10" destOrd="0" presId="urn:microsoft.com/office/officeart/2005/8/layout/vList3"/>
    <dgm:cxn modelId="{64829ADD-CDA2-384D-9359-5A35BEC62278}" type="presParOf" srcId="{D5F1FCC4-0ABE-674D-BE1A-9EF6288C1E89}" destId="{C87BBD10-BAF4-6648-9F07-A2E0B714D18C}" srcOrd="0" destOrd="0" presId="urn:microsoft.com/office/officeart/2005/8/layout/vList3"/>
    <dgm:cxn modelId="{CB2FBE23-69E8-3349-9EF0-BDAF06E3A685}" type="presParOf" srcId="{D5F1FCC4-0ABE-674D-BE1A-9EF6288C1E89}" destId="{FD93AE59-C2C4-AA46-BC7D-57CF38E923F6}"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19722B-D2E5-8541-B9C4-18AE58350068}" type="doc">
      <dgm:prSet loTypeId="urn:microsoft.com/office/officeart/2005/8/layout/funnel1" loCatId="" qsTypeId="urn:microsoft.com/office/officeart/2005/8/quickstyle/3d1" qsCatId="3D" csTypeId="urn:microsoft.com/office/officeart/2005/8/colors/accent4_4" csCatId="accent4" phldr="1"/>
      <dgm:spPr/>
      <dgm:t>
        <a:bodyPr/>
        <a:lstStyle/>
        <a:p>
          <a:endParaRPr lang="en-US"/>
        </a:p>
      </dgm:t>
    </dgm:pt>
    <dgm:pt modelId="{29262B63-A878-B14E-BF84-0ACBB2434FCA}">
      <dgm:prSet phldrT="[Text]"/>
      <dgm:spPr/>
      <dgm:t>
        <a:bodyPr/>
        <a:lstStyle/>
        <a:p>
          <a:r>
            <a:rPr lang="en-US" dirty="0"/>
            <a:t>Sentiment analysis</a:t>
          </a:r>
        </a:p>
      </dgm:t>
    </dgm:pt>
    <dgm:pt modelId="{1D360254-8496-B64A-9F7C-1DA2A8A5EB9F}" type="parTrans" cxnId="{A271DC6E-237D-8B4B-8536-B6433D64B0F1}">
      <dgm:prSet/>
      <dgm:spPr/>
      <dgm:t>
        <a:bodyPr/>
        <a:lstStyle/>
        <a:p>
          <a:endParaRPr lang="en-US"/>
        </a:p>
      </dgm:t>
    </dgm:pt>
    <dgm:pt modelId="{2C39BBEB-07CF-0644-8E94-6EDD937A4D82}" type="sibTrans" cxnId="{A271DC6E-237D-8B4B-8536-B6433D64B0F1}">
      <dgm:prSet/>
      <dgm:spPr/>
      <dgm:t>
        <a:bodyPr/>
        <a:lstStyle/>
        <a:p>
          <a:endParaRPr lang="en-US"/>
        </a:p>
      </dgm:t>
    </dgm:pt>
    <dgm:pt modelId="{75E68911-2FC5-DF47-8156-17A6999EEDD0}">
      <dgm:prSet phldrT="[Text]"/>
      <dgm:spPr/>
      <dgm:t>
        <a:bodyPr/>
        <a:lstStyle/>
        <a:p>
          <a:r>
            <a:rPr lang="en-US" dirty="0"/>
            <a:t>Machine translation</a:t>
          </a:r>
        </a:p>
      </dgm:t>
    </dgm:pt>
    <dgm:pt modelId="{73498D87-692A-874D-9D6B-487E56E48E14}" type="parTrans" cxnId="{C9446067-FEC5-3946-9B23-991009EFA3DB}">
      <dgm:prSet/>
      <dgm:spPr/>
      <dgm:t>
        <a:bodyPr/>
        <a:lstStyle/>
        <a:p>
          <a:endParaRPr lang="en-US"/>
        </a:p>
      </dgm:t>
    </dgm:pt>
    <dgm:pt modelId="{C1F1F783-D0AC-AC4F-BA90-B7812495009B}" type="sibTrans" cxnId="{C9446067-FEC5-3946-9B23-991009EFA3DB}">
      <dgm:prSet/>
      <dgm:spPr/>
      <dgm:t>
        <a:bodyPr/>
        <a:lstStyle/>
        <a:p>
          <a:endParaRPr lang="en-US"/>
        </a:p>
      </dgm:t>
    </dgm:pt>
    <dgm:pt modelId="{41863868-329C-6045-8E5A-D54E0C0B8180}">
      <dgm:prSet phldrT="[Text]"/>
      <dgm:spPr/>
      <dgm:t>
        <a:bodyPr/>
        <a:lstStyle/>
        <a:p>
          <a:r>
            <a:rPr lang="en-US" dirty="0"/>
            <a:t>Dialog</a:t>
          </a:r>
        </a:p>
      </dgm:t>
    </dgm:pt>
    <dgm:pt modelId="{475C6DEA-BB75-0D4C-9FC5-BCCA71145CFA}" type="parTrans" cxnId="{F2FC9BD6-442C-6946-8186-0C238C645745}">
      <dgm:prSet/>
      <dgm:spPr/>
      <dgm:t>
        <a:bodyPr/>
        <a:lstStyle/>
        <a:p>
          <a:endParaRPr lang="en-US"/>
        </a:p>
      </dgm:t>
    </dgm:pt>
    <dgm:pt modelId="{FADA0E9F-C6E1-9348-8C3F-6DC3D7165304}" type="sibTrans" cxnId="{F2FC9BD6-442C-6946-8186-0C238C645745}">
      <dgm:prSet/>
      <dgm:spPr/>
      <dgm:t>
        <a:bodyPr/>
        <a:lstStyle/>
        <a:p>
          <a:endParaRPr lang="en-US"/>
        </a:p>
      </dgm:t>
    </dgm:pt>
    <dgm:pt modelId="{2D895664-00D6-8140-8711-01E4286C5CF3}">
      <dgm:prSet phldrT="[Text]"/>
      <dgm:spPr/>
      <dgm:t>
        <a:bodyPr/>
        <a:lstStyle/>
        <a:p>
          <a:r>
            <a:rPr lang="en-US" dirty="0"/>
            <a:t>NLP</a:t>
          </a:r>
        </a:p>
      </dgm:t>
    </dgm:pt>
    <dgm:pt modelId="{E1742B5D-A9B6-9D43-8E28-10A6FAB24723}" type="parTrans" cxnId="{6376F64E-46F3-084E-9846-A20151F615C4}">
      <dgm:prSet/>
      <dgm:spPr/>
      <dgm:t>
        <a:bodyPr/>
        <a:lstStyle/>
        <a:p>
          <a:endParaRPr lang="en-US"/>
        </a:p>
      </dgm:t>
    </dgm:pt>
    <dgm:pt modelId="{45BB1248-AD80-A644-80F3-7E6B2E7A7A11}" type="sibTrans" cxnId="{6376F64E-46F3-084E-9846-A20151F615C4}">
      <dgm:prSet/>
      <dgm:spPr/>
      <dgm:t>
        <a:bodyPr/>
        <a:lstStyle/>
        <a:p>
          <a:endParaRPr lang="en-US"/>
        </a:p>
      </dgm:t>
    </dgm:pt>
    <dgm:pt modelId="{BFF7948D-ADA2-5A4D-A472-C82A056BA1D5}" type="pres">
      <dgm:prSet presAssocID="{9D19722B-D2E5-8541-B9C4-18AE58350068}" presName="Name0" presStyleCnt="0">
        <dgm:presLayoutVars>
          <dgm:chMax val="4"/>
          <dgm:resizeHandles val="exact"/>
        </dgm:presLayoutVars>
      </dgm:prSet>
      <dgm:spPr/>
    </dgm:pt>
    <dgm:pt modelId="{842BAB5D-7C6F-6747-B9A7-8BF96BACA607}" type="pres">
      <dgm:prSet presAssocID="{9D19722B-D2E5-8541-B9C4-18AE58350068}" presName="ellipse" presStyleLbl="trBgShp" presStyleIdx="0" presStyleCnt="1"/>
      <dgm:spPr/>
    </dgm:pt>
    <dgm:pt modelId="{24A774F0-039F-C943-B517-76AA07525D1E}" type="pres">
      <dgm:prSet presAssocID="{9D19722B-D2E5-8541-B9C4-18AE58350068}" presName="arrow1" presStyleLbl="fgShp" presStyleIdx="0" presStyleCnt="1"/>
      <dgm:spPr/>
    </dgm:pt>
    <dgm:pt modelId="{FA7E7217-C2D4-5B40-80F6-624E348F196B}" type="pres">
      <dgm:prSet presAssocID="{9D19722B-D2E5-8541-B9C4-18AE58350068}" presName="rectangle" presStyleLbl="revTx" presStyleIdx="0" presStyleCnt="1">
        <dgm:presLayoutVars>
          <dgm:bulletEnabled val="1"/>
        </dgm:presLayoutVars>
      </dgm:prSet>
      <dgm:spPr/>
    </dgm:pt>
    <dgm:pt modelId="{3DEDDCBB-0001-4E4B-9916-F11A39A0F190}" type="pres">
      <dgm:prSet presAssocID="{75E68911-2FC5-DF47-8156-17A6999EEDD0}" presName="item1" presStyleLbl="node1" presStyleIdx="0" presStyleCnt="3">
        <dgm:presLayoutVars>
          <dgm:bulletEnabled val="1"/>
        </dgm:presLayoutVars>
      </dgm:prSet>
      <dgm:spPr/>
    </dgm:pt>
    <dgm:pt modelId="{9E6DEE82-D95E-744E-B3B3-59037B8CD8C5}" type="pres">
      <dgm:prSet presAssocID="{41863868-329C-6045-8E5A-D54E0C0B8180}" presName="item2" presStyleLbl="node1" presStyleIdx="1" presStyleCnt="3">
        <dgm:presLayoutVars>
          <dgm:bulletEnabled val="1"/>
        </dgm:presLayoutVars>
      </dgm:prSet>
      <dgm:spPr/>
    </dgm:pt>
    <dgm:pt modelId="{CE53E0C7-3440-994B-8928-DA4D696FEAD6}" type="pres">
      <dgm:prSet presAssocID="{2D895664-00D6-8140-8711-01E4286C5CF3}" presName="item3" presStyleLbl="node1" presStyleIdx="2" presStyleCnt="3">
        <dgm:presLayoutVars>
          <dgm:bulletEnabled val="1"/>
        </dgm:presLayoutVars>
      </dgm:prSet>
      <dgm:spPr/>
    </dgm:pt>
    <dgm:pt modelId="{4A824553-D328-C641-AB6D-46111862C714}" type="pres">
      <dgm:prSet presAssocID="{9D19722B-D2E5-8541-B9C4-18AE58350068}" presName="funnel" presStyleLbl="trAlignAcc1" presStyleIdx="0" presStyleCnt="1"/>
      <dgm:spPr/>
    </dgm:pt>
  </dgm:ptLst>
  <dgm:cxnLst>
    <dgm:cxn modelId="{C90EF330-F55E-4846-81BA-BAE9DCF07682}" type="presOf" srcId="{29262B63-A878-B14E-BF84-0ACBB2434FCA}" destId="{CE53E0C7-3440-994B-8928-DA4D696FEAD6}" srcOrd="0" destOrd="0" presId="urn:microsoft.com/office/officeart/2005/8/layout/funnel1"/>
    <dgm:cxn modelId="{83F24748-803E-0240-896B-CCCE36F3400C}" type="presOf" srcId="{2D895664-00D6-8140-8711-01E4286C5CF3}" destId="{FA7E7217-C2D4-5B40-80F6-624E348F196B}" srcOrd="0" destOrd="0" presId="urn:microsoft.com/office/officeart/2005/8/layout/funnel1"/>
    <dgm:cxn modelId="{6376F64E-46F3-084E-9846-A20151F615C4}" srcId="{9D19722B-D2E5-8541-B9C4-18AE58350068}" destId="{2D895664-00D6-8140-8711-01E4286C5CF3}" srcOrd="3" destOrd="0" parTransId="{E1742B5D-A9B6-9D43-8E28-10A6FAB24723}" sibTransId="{45BB1248-AD80-A644-80F3-7E6B2E7A7A11}"/>
    <dgm:cxn modelId="{C9446067-FEC5-3946-9B23-991009EFA3DB}" srcId="{9D19722B-D2E5-8541-B9C4-18AE58350068}" destId="{75E68911-2FC5-DF47-8156-17A6999EEDD0}" srcOrd="1" destOrd="0" parTransId="{73498D87-692A-874D-9D6B-487E56E48E14}" sibTransId="{C1F1F783-D0AC-AC4F-BA90-B7812495009B}"/>
    <dgm:cxn modelId="{A271DC6E-237D-8B4B-8536-B6433D64B0F1}" srcId="{9D19722B-D2E5-8541-B9C4-18AE58350068}" destId="{29262B63-A878-B14E-BF84-0ACBB2434FCA}" srcOrd="0" destOrd="0" parTransId="{1D360254-8496-B64A-9F7C-1DA2A8A5EB9F}" sibTransId="{2C39BBEB-07CF-0644-8E94-6EDD937A4D82}"/>
    <dgm:cxn modelId="{CE732D85-2E34-1C49-BB69-960144629DAD}" type="presOf" srcId="{9D19722B-D2E5-8541-B9C4-18AE58350068}" destId="{BFF7948D-ADA2-5A4D-A472-C82A056BA1D5}" srcOrd="0" destOrd="0" presId="urn:microsoft.com/office/officeart/2005/8/layout/funnel1"/>
    <dgm:cxn modelId="{F2FC9BD6-442C-6946-8186-0C238C645745}" srcId="{9D19722B-D2E5-8541-B9C4-18AE58350068}" destId="{41863868-329C-6045-8E5A-D54E0C0B8180}" srcOrd="2" destOrd="0" parTransId="{475C6DEA-BB75-0D4C-9FC5-BCCA71145CFA}" sibTransId="{FADA0E9F-C6E1-9348-8C3F-6DC3D7165304}"/>
    <dgm:cxn modelId="{C3581AD9-1A90-8749-A7B6-18D852D57F6E}" type="presOf" srcId="{75E68911-2FC5-DF47-8156-17A6999EEDD0}" destId="{9E6DEE82-D95E-744E-B3B3-59037B8CD8C5}" srcOrd="0" destOrd="0" presId="urn:microsoft.com/office/officeart/2005/8/layout/funnel1"/>
    <dgm:cxn modelId="{7D9E4BE8-4CFA-7C4F-8542-08EAF438E412}" type="presOf" srcId="{41863868-329C-6045-8E5A-D54E0C0B8180}" destId="{3DEDDCBB-0001-4E4B-9916-F11A39A0F190}" srcOrd="0" destOrd="0" presId="urn:microsoft.com/office/officeart/2005/8/layout/funnel1"/>
    <dgm:cxn modelId="{9B9BD6C4-B7FA-B547-B051-425FF1F08F10}" type="presParOf" srcId="{BFF7948D-ADA2-5A4D-A472-C82A056BA1D5}" destId="{842BAB5D-7C6F-6747-B9A7-8BF96BACA607}" srcOrd="0" destOrd="0" presId="urn:microsoft.com/office/officeart/2005/8/layout/funnel1"/>
    <dgm:cxn modelId="{AAE5555D-7501-5A41-A97D-D38A18664835}" type="presParOf" srcId="{BFF7948D-ADA2-5A4D-A472-C82A056BA1D5}" destId="{24A774F0-039F-C943-B517-76AA07525D1E}" srcOrd="1" destOrd="0" presId="urn:microsoft.com/office/officeart/2005/8/layout/funnel1"/>
    <dgm:cxn modelId="{A570735C-C238-2048-A200-8082C6BC0DB1}" type="presParOf" srcId="{BFF7948D-ADA2-5A4D-A472-C82A056BA1D5}" destId="{FA7E7217-C2D4-5B40-80F6-624E348F196B}" srcOrd="2" destOrd="0" presId="urn:microsoft.com/office/officeart/2005/8/layout/funnel1"/>
    <dgm:cxn modelId="{9AF69D8D-456B-D140-B718-03B54AFDDA71}" type="presParOf" srcId="{BFF7948D-ADA2-5A4D-A472-C82A056BA1D5}" destId="{3DEDDCBB-0001-4E4B-9916-F11A39A0F190}" srcOrd="3" destOrd="0" presId="urn:microsoft.com/office/officeart/2005/8/layout/funnel1"/>
    <dgm:cxn modelId="{6640BE7A-C53F-8D48-9011-F3EF5EC222B6}" type="presParOf" srcId="{BFF7948D-ADA2-5A4D-A472-C82A056BA1D5}" destId="{9E6DEE82-D95E-744E-B3B3-59037B8CD8C5}" srcOrd="4" destOrd="0" presId="urn:microsoft.com/office/officeart/2005/8/layout/funnel1"/>
    <dgm:cxn modelId="{97EFDA6B-2E60-8F49-867B-1B330A330C8E}" type="presParOf" srcId="{BFF7948D-ADA2-5A4D-A472-C82A056BA1D5}" destId="{CE53E0C7-3440-994B-8928-DA4D696FEAD6}" srcOrd="5" destOrd="0" presId="urn:microsoft.com/office/officeart/2005/8/layout/funnel1"/>
    <dgm:cxn modelId="{F190A647-7575-4440-B26F-3B90BB04412E}" type="presParOf" srcId="{BFF7948D-ADA2-5A4D-A472-C82A056BA1D5}" destId="{4A824553-D328-C641-AB6D-46111862C714}"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2AE133F-13D8-3C4F-AA22-994692C3A6EC}" type="doc">
      <dgm:prSet loTypeId="urn:microsoft.com/office/officeart/2005/8/layout/vList3" loCatId="" qsTypeId="urn:microsoft.com/office/officeart/2005/8/quickstyle/simple3" qsCatId="simple" csTypeId="urn:microsoft.com/office/officeart/2005/8/colors/accent0_2" csCatId="mainScheme" phldr="1"/>
      <dgm:spPr/>
    </dgm:pt>
    <dgm:pt modelId="{710AF0DB-F942-244A-A10F-C5C485AE3FA3}">
      <dgm:prSet phldrT="[Text]"/>
      <dgm:spPr/>
      <dgm:t>
        <a:bodyPr/>
        <a:lstStyle/>
        <a:p>
          <a:r>
            <a:rPr lang="en-US" dirty="0"/>
            <a:t>Motivation</a:t>
          </a:r>
        </a:p>
      </dgm:t>
    </dgm:pt>
    <dgm:pt modelId="{26016E5A-5634-D847-A567-FF8ECC052E3B}" type="parTrans" cxnId="{D02BF4DF-1AD7-6B4E-90D4-1CCC991E9BDB}">
      <dgm:prSet/>
      <dgm:spPr/>
      <dgm:t>
        <a:bodyPr/>
        <a:lstStyle/>
        <a:p>
          <a:endParaRPr lang="en-US"/>
        </a:p>
      </dgm:t>
    </dgm:pt>
    <dgm:pt modelId="{218ED129-E736-F741-BE54-322807EB4A16}" type="sibTrans" cxnId="{D02BF4DF-1AD7-6B4E-90D4-1CCC991E9BDB}">
      <dgm:prSet/>
      <dgm:spPr/>
      <dgm:t>
        <a:bodyPr/>
        <a:lstStyle/>
        <a:p>
          <a:endParaRPr lang="en-US"/>
        </a:p>
      </dgm:t>
    </dgm:pt>
    <dgm:pt modelId="{2BFEC48C-459A-D845-9EC4-A1E68D1F1AE7}">
      <dgm:prSet phldrT="[Text]"/>
      <dgm:spPr/>
      <dgm:t>
        <a:bodyPr/>
        <a:lstStyle/>
        <a:p>
          <a:r>
            <a:rPr lang="en-US" dirty="0"/>
            <a:t>Scone Knowledge Base</a:t>
          </a:r>
        </a:p>
      </dgm:t>
    </dgm:pt>
    <dgm:pt modelId="{302B834D-F00B-8C4E-A403-53EED06F15F5}" type="parTrans" cxnId="{82B9C213-250D-4143-9114-C4C19317C2A0}">
      <dgm:prSet/>
      <dgm:spPr/>
      <dgm:t>
        <a:bodyPr/>
        <a:lstStyle/>
        <a:p>
          <a:endParaRPr lang="en-US"/>
        </a:p>
      </dgm:t>
    </dgm:pt>
    <dgm:pt modelId="{39AD394C-2EC6-AD42-950B-5DF679DEFD0D}" type="sibTrans" cxnId="{82B9C213-250D-4143-9114-C4C19317C2A0}">
      <dgm:prSet/>
      <dgm:spPr/>
      <dgm:t>
        <a:bodyPr/>
        <a:lstStyle/>
        <a:p>
          <a:endParaRPr lang="en-US"/>
        </a:p>
      </dgm:t>
    </dgm:pt>
    <dgm:pt modelId="{F96641E8-1E5C-E34B-B2AC-08C472E0FFFA}">
      <dgm:prSet phldrT="[Text]"/>
      <dgm:spPr/>
      <dgm:t>
        <a:bodyPr/>
        <a:lstStyle/>
        <a:p>
          <a:r>
            <a:rPr lang="en-US" dirty="0"/>
            <a:t>Construction Grammar</a:t>
          </a:r>
        </a:p>
      </dgm:t>
    </dgm:pt>
    <dgm:pt modelId="{85B3FB05-6B74-FA44-8838-21F760499EDC}" type="parTrans" cxnId="{9D75EF42-0965-8446-8899-B7813AA73152}">
      <dgm:prSet/>
      <dgm:spPr/>
      <dgm:t>
        <a:bodyPr/>
        <a:lstStyle/>
        <a:p>
          <a:endParaRPr lang="en-US"/>
        </a:p>
      </dgm:t>
    </dgm:pt>
    <dgm:pt modelId="{3B3D1B3F-F065-414C-AA50-4953BC0C3360}" type="sibTrans" cxnId="{9D75EF42-0965-8446-8899-B7813AA73152}">
      <dgm:prSet/>
      <dgm:spPr/>
      <dgm:t>
        <a:bodyPr/>
        <a:lstStyle/>
        <a:p>
          <a:endParaRPr lang="en-US"/>
        </a:p>
      </dgm:t>
    </dgm:pt>
    <dgm:pt modelId="{413B78C8-C7D7-7F41-8728-1E2657CA68CF}">
      <dgm:prSet/>
      <dgm:spPr/>
      <dgm:t>
        <a:bodyPr/>
        <a:lstStyle/>
        <a:p>
          <a:r>
            <a:rPr lang="en-US" dirty="0"/>
            <a:t>NLU Engine</a:t>
          </a:r>
        </a:p>
      </dgm:t>
    </dgm:pt>
    <dgm:pt modelId="{3B0E0CA5-05D4-E245-8597-1A4B1A258A24}" type="parTrans" cxnId="{FEE26A25-6C0D-1A42-AA6B-786E42FD7B22}">
      <dgm:prSet/>
      <dgm:spPr/>
      <dgm:t>
        <a:bodyPr/>
        <a:lstStyle/>
        <a:p>
          <a:endParaRPr lang="en-US"/>
        </a:p>
      </dgm:t>
    </dgm:pt>
    <dgm:pt modelId="{F0355825-A4B3-0D4E-9CA9-315851AF1C3F}" type="sibTrans" cxnId="{FEE26A25-6C0D-1A42-AA6B-786E42FD7B22}">
      <dgm:prSet/>
      <dgm:spPr/>
      <dgm:t>
        <a:bodyPr/>
        <a:lstStyle/>
        <a:p>
          <a:endParaRPr lang="en-US"/>
        </a:p>
      </dgm:t>
    </dgm:pt>
    <dgm:pt modelId="{211FD465-D90D-0649-B170-2245CB4FC3E4}">
      <dgm:prSet/>
      <dgm:spPr/>
      <dgm:t>
        <a:bodyPr/>
        <a:lstStyle/>
        <a:p>
          <a:r>
            <a:rPr lang="en-US" dirty="0"/>
            <a:t>Example Implementation</a:t>
          </a:r>
        </a:p>
      </dgm:t>
    </dgm:pt>
    <dgm:pt modelId="{361197B9-8D3D-6045-8B33-9E592B17BB2B}" type="parTrans" cxnId="{C31F4A26-474F-924D-B31A-146CF95FADB5}">
      <dgm:prSet/>
      <dgm:spPr/>
      <dgm:t>
        <a:bodyPr/>
        <a:lstStyle/>
        <a:p>
          <a:endParaRPr lang="en-US"/>
        </a:p>
      </dgm:t>
    </dgm:pt>
    <dgm:pt modelId="{5914BA31-2DFE-654C-999C-7EB0E02190F3}" type="sibTrans" cxnId="{C31F4A26-474F-924D-B31A-146CF95FADB5}">
      <dgm:prSet/>
      <dgm:spPr/>
      <dgm:t>
        <a:bodyPr/>
        <a:lstStyle/>
        <a:p>
          <a:endParaRPr lang="en-US"/>
        </a:p>
      </dgm:t>
    </dgm:pt>
    <dgm:pt modelId="{2EBFDDEB-5E58-7041-9D3C-ED1481C6E555}">
      <dgm:prSet/>
      <dgm:spPr/>
      <dgm:t>
        <a:bodyPr/>
        <a:lstStyle/>
        <a:p>
          <a:r>
            <a:rPr lang="en-US" dirty="0"/>
            <a:t>Conclusion</a:t>
          </a:r>
        </a:p>
      </dgm:t>
    </dgm:pt>
    <dgm:pt modelId="{5F3479DB-E9C2-AC44-8FA2-BA800BF8646D}" type="parTrans" cxnId="{34B43494-1365-9F49-8F3D-059F74A2F770}">
      <dgm:prSet/>
      <dgm:spPr/>
      <dgm:t>
        <a:bodyPr/>
        <a:lstStyle/>
        <a:p>
          <a:endParaRPr lang="en-US"/>
        </a:p>
      </dgm:t>
    </dgm:pt>
    <dgm:pt modelId="{8756908D-46DC-4341-87D7-15A1F1A409B8}" type="sibTrans" cxnId="{34B43494-1365-9F49-8F3D-059F74A2F770}">
      <dgm:prSet/>
      <dgm:spPr/>
      <dgm:t>
        <a:bodyPr/>
        <a:lstStyle/>
        <a:p>
          <a:endParaRPr lang="en-US"/>
        </a:p>
      </dgm:t>
    </dgm:pt>
    <dgm:pt modelId="{A74DC517-2EC0-3F48-84C7-225AED1C0E2C}" type="pres">
      <dgm:prSet presAssocID="{92AE133F-13D8-3C4F-AA22-994692C3A6EC}" presName="linearFlow" presStyleCnt="0">
        <dgm:presLayoutVars>
          <dgm:dir/>
          <dgm:resizeHandles val="exact"/>
        </dgm:presLayoutVars>
      </dgm:prSet>
      <dgm:spPr/>
    </dgm:pt>
    <dgm:pt modelId="{637577CD-E352-5D4A-A3A1-76B2911080E0}" type="pres">
      <dgm:prSet presAssocID="{710AF0DB-F942-244A-A10F-C5C485AE3FA3}" presName="composite" presStyleCnt="0"/>
      <dgm:spPr/>
    </dgm:pt>
    <dgm:pt modelId="{34B649D8-AF6E-CA4E-BA4A-BA0E1B765F5F}" type="pres">
      <dgm:prSet presAssocID="{710AF0DB-F942-244A-A10F-C5C485AE3FA3}" presName="imgShp" presStyleLbl="fgImgPlace1" presStyleIdx="0" presStyleCnt="6"/>
      <dgm:spPr>
        <a:solidFill>
          <a:schemeClr val="bg1"/>
        </a:solidFill>
      </dgm:spPr>
    </dgm:pt>
    <dgm:pt modelId="{63B44858-1426-5346-BE09-02A58B98E784}" type="pres">
      <dgm:prSet presAssocID="{710AF0DB-F942-244A-A10F-C5C485AE3FA3}" presName="txShp" presStyleLbl="node1" presStyleIdx="0" presStyleCnt="6">
        <dgm:presLayoutVars>
          <dgm:bulletEnabled val="1"/>
        </dgm:presLayoutVars>
      </dgm:prSet>
      <dgm:spPr/>
    </dgm:pt>
    <dgm:pt modelId="{39CF466C-2C6E-8A44-ACF2-5ADC47D005DC}" type="pres">
      <dgm:prSet presAssocID="{218ED129-E736-F741-BE54-322807EB4A16}" presName="spacing" presStyleCnt="0"/>
      <dgm:spPr/>
    </dgm:pt>
    <dgm:pt modelId="{9C30F48B-DBBB-A441-B364-8D9984741AAD}" type="pres">
      <dgm:prSet presAssocID="{2BFEC48C-459A-D845-9EC4-A1E68D1F1AE7}" presName="composite" presStyleCnt="0"/>
      <dgm:spPr/>
    </dgm:pt>
    <dgm:pt modelId="{2BE5393F-1E76-4546-97F8-0C07B6429DC2}" type="pres">
      <dgm:prSet presAssocID="{2BFEC48C-459A-D845-9EC4-A1E68D1F1AE7}" presName="imgShp" presStyleLbl="fgImgPlace1" presStyleIdx="1" presStyleCnt="6"/>
      <dgm:spPr>
        <a:solidFill>
          <a:srgbClr val="FF0000"/>
        </a:solidFill>
      </dgm:spPr>
    </dgm:pt>
    <dgm:pt modelId="{4CDC0349-9451-4B47-AB61-5CAE6D2FB612}" type="pres">
      <dgm:prSet presAssocID="{2BFEC48C-459A-D845-9EC4-A1E68D1F1AE7}" presName="txShp" presStyleLbl="node1" presStyleIdx="1" presStyleCnt="6">
        <dgm:presLayoutVars>
          <dgm:bulletEnabled val="1"/>
        </dgm:presLayoutVars>
      </dgm:prSet>
      <dgm:spPr/>
    </dgm:pt>
    <dgm:pt modelId="{716C8EE1-13B9-AF43-BFEB-FB3DFB6D096F}" type="pres">
      <dgm:prSet presAssocID="{39AD394C-2EC6-AD42-950B-5DF679DEFD0D}" presName="spacing" presStyleCnt="0"/>
      <dgm:spPr/>
    </dgm:pt>
    <dgm:pt modelId="{17ABFC5A-893D-4E4C-A565-AF81AAC32E11}" type="pres">
      <dgm:prSet presAssocID="{F96641E8-1E5C-E34B-B2AC-08C472E0FFFA}" presName="composite" presStyleCnt="0"/>
      <dgm:spPr/>
    </dgm:pt>
    <dgm:pt modelId="{00FE5313-3F40-8A43-8A35-CC74ADD91CDA}" type="pres">
      <dgm:prSet presAssocID="{F96641E8-1E5C-E34B-B2AC-08C472E0FFFA}" presName="imgShp" presStyleLbl="fgImgPlace1" presStyleIdx="2" presStyleCnt="6"/>
      <dgm:spPr/>
    </dgm:pt>
    <dgm:pt modelId="{6214ADD9-D98D-EF4D-A8CD-D39D633C14B8}" type="pres">
      <dgm:prSet presAssocID="{F96641E8-1E5C-E34B-B2AC-08C472E0FFFA}" presName="txShp" presStyleLbl="node1" presStyleIdx="2" presStyleCnt="6">
        <dgm:presLayoutVars>
          <dgm:bulletEnabled val="1"/>
        </dgm:presLayoutVars>
      </dgm:prSet>
      <dgm:spPr/>
    </dgm:pt>
    <dgm:pt modelId="{FDBEA39D-EE46-E74D-BDB0-F4993002880C}" type="pres">
      <dgm:prSet presAssocID="{3B3D1B3F-F065-414C-AA50-4953BC0C3360}" presName="spacing" presStyleCnt="0"/>
      <dgm:spPr/>
    </dgm:pt>
    <dgm:pt modelId="{098B97D7-595D-104C-A658-3A4F32D28619}" type="pres">
      <dgm:prSet presAssocID="{413B78C8-C7D7-7F41-8728-1E2657CA68CF}" presName="composite" presStyleCnt="0"/>
      <dgm:spPr/>
    </dgm:pt>
    <dgm:pt modelId="{CAFB2923-7EB0-2D4F-B3CA-129D9D240F58}" type="pres">
      <dgm:prSet presAssocID="{413B78C8-C7D7-7F41-8728-1E2657CA68CF}" presName="imgShp" presStyleLbl="fgImgPlace1" presStyleIdx="3" presStyleCnt="6"/>
      <dgm:spPr/>
    </dgm:pt>
    <dgm:pt modelId="{A0C976C5-35D3-6949-9551-61B17534C6DA}" type="pres">
      <dgm:prSet presAssocID="{413B78C8-C7D7-7F41-8728-1E2657CA68CF}" presName="txShp" presStyleLbl="node1" presStyleIdx="3" presStyleCnt="6">
        <dgm:presLayoutVars>
          <dgm:bulletEnabled val="1"/>
        </dgm:presLayoutVars>
      </dgm:prSet>
      <dgm:spPr/>
    </dgm:pt>
    <dgm:pt modelId="{B06A8F97-4311-6746-AD0E-C45AA1A0EEA6}" type="pres">
      <dgm:prSet presAssocID="{F0355825-A4B3-0D4E-9CA9-315851AF1C3F}" presName="spacing" presStyleCnt="0"/>
      <dgm:spPr/>
    </dgm:pt>
    <dgm:pt modelId="{51CD13D2-5B2F-974F-AE02-EACD31DB35E8}" type="pres">
      <dgm:prSet presAssocID="{211FD465-D90D-0649-B170-2245CB4FC3E4}" presName="composite" presStyleCnt="0"/>
      <dgm:spPr/>
    </dgm:pt>
    <dgm:pt modelId="{F51C1AA0-0E7C-4642-8221-E2CF3A8201E1}" type="pres">
      <dgm:prSet presAssocID="{211FD465-D90D-0649-B170-2245CB4FC3E4}" presName="imgShp" presStyleLbl="fgImgPlace1" presStyleIdx="4" presStyleCnt="6"/>
      <dgm:spPr/>
    </dgm:pt>
    <dgm:pt modelId="{E31C2B2F-AF5B-B940-9BF8-87A3D0CB847A}" type="pres">
      <dgm:prSet presAssocID="{211FD465-D90D-0649-B170-2245CB4FC3E4}" presName="txShp" presStyleLbl="node1" presStyleIdx="4" presStyleCnt="6">
        <dgm:presLayoutVars>
          <dgm:bulletEnabled val="1"/>
        </dgm:presLayoutVars>
      </dgm:prSet>
      <dgm:spPr/>
    </dgm:pt>
    <dgm:pt modelId="{BA1134A8-5655-DA40-8901-6E4F12B77D00}" type="pres">
      <dgm:prSet presAssocID="{5914BA31-2DFE-654C-999C-7EB0E02190F3}" presName="spacing" presStyleCnt="0"/>
      <dgm:spPr/>
    </dgm:pt>
    <dgm:pt modelId="{D5F1FCC4-0ABE-674D-BE1A-9EF6288C1E89}" type="pres">
      <dgm:prSet presAssocID="{2EBFDDEB-5E58-7041-9D3C-ED1481C6E555}" presName="composite" presStyleCnt="0"/>
      <dgm:spPr/>
    </dgm:pt>
    <dgm:pt modelId="{C87BBD10-BAF4-6648-9F07-A2E0B714D18C}" type="pres">
      <dgm:prSet presAssocID="{2EBFDDEB-5E58-7041-9D3C-ED1481C6E555}" presName="imgShp" presStyleLbl="fgImgPlace1" presStyleIdx="5" presStyleCnt="6"/>
      <dgm:spPr/>
    </dgm:pt>
    <dgm:pt modelId="{FD93AE59-C2C4-AA46-BC7D-57CF38E923F6}" type="pres">
      <dgm:prSet presAssocID="{2EBFDDEB-5E58-7041-9D3C-ED1481C6E555}" presName="txShp" presStyleLbl="node1" presStyleIdx="5" presStyleCnt="6">
        <dgm:presLayoutVars>
          <dgm:bulletEnabled val="1"/>
        </dgm:presLayoutVars>
      </dgm:prSet>
      <dgm:spPr/>
    </dgm:pt>
  </dgm:ptLst>
  <dgm:cxnLst>
    <dgm:cxn modelId="{82B9C213-250D-4143-9114-C4C19317C2A0}" srcId="{92AE133F-13D8-3C4F-AA22-994692C3A6EC}" destId="{2BFEC48C-459A-D845-9EC4-A1E68D1F1AE7}" srcOrd="1" destOrd="0" parTransId="{302B834D-F00B-8C4E-A403-53EED06F15F5}" sibTransId="{39AD394C-2EC6-AD42-950B-5DF679DEFD0D}"/>
    <dgm:cxn modelId="{30E46F1D-2BB3-A442-8E69-D75AB7919C4E}" type="presOf" srcId="{2BFEC48C-459A-D845-9EC4-A1E68D1F1AE7}" destId="{4CDC0349-9451-4B47-AB61-5CAE6D2FB612}" srcOrd="0" destOrd="0" presId="urn:microsoft.com/office/officeart/2005/8/layout/vList3"/>
    <dgm:cxn modelId="{FEE26A25-6C0D-1A42-AA6B-786E42FD7B22}" srcId="{92AE133F-13D8-3C4F-AA22-994692C3A6EC}" destId="{413B78C8-C7D7-7F41-8728-1E2657CA68CF}" srcOrd="3" destOrd="0" parTransId="{3B0E0CA5-05D4-E245-8597-1A4B1A258A24}" sibTransId="{F0355825-A4B3-0D4E-9CA9-315851AF1C3F}"/>
    <dgm:cxn modelId="{C31F4A26-474F-924D-B31A-146CF95FADB5}" srcId="{92AE133F-13D8-3C4F-AA22-994692C3A6EC}" destId="{211FD465-D90D-0649-B170-2245CB4FC3E4}" srcOrd="4" destOrd="0" parTransId="{361197B9-8D3D-6045-8B33-9E592B17BB2B}" sibTransId="{5914BA31-2DFE-654C-999C-7EB0E02190F3}"/>
    <dgm:cxn modelId="{9D75EF42-0965-8446-8899-B7813AA73152}" srcId="{92AE133F-13D8-3C4F-AA22-994692C3A6EC}" destId="{F96641E8-1E5C-E34B-B2AC-08C472E0FFFA}" srcOrd="2" destOrd="0" parTransId="{85B3FB05-6B74-FA44-8838-21F760499EDC}" sibTransId="{3B3D1B3F-F065-414C-AA50-4953BC0C3360}"/>
    <dgm:cxn modelId="{AA853C59-A3FD-FA49-8AE4-91279AEBC961}" type="presOf" srcId="{413B78C8-C7D7-7F41-8728-1E2657CA68CF}" destId="{A0C976C5-35D3-6949-9551-61B17534C6DA}" srcOrd="0" destOrd="0" presId="urn:microsoft.com/office/officeart/2005/8/layout/vList3"/>
    <dgm:cxn modelId="{F8509E73-9BE3-B04B-A3CA-DCCA03B7193A}" type="presOf" srcId="{2EBFDDEB-5E58-7041-9D3C-ED1481C6E555}" destId="{FD93AE59-C2C4-AA46-BC7D-57CF38E923F6}" srcOrd="0" destOrd="0" presId="urn:microsoft.com/office/officeart/2005/8/layout/vList3"/>
    <dgm:cxn modelId="{2D12F47B-EFB1-954F-B7AC-10B1E952D280}" type="presOf" srcId="{92AE133F-13D8-3C4F-AA22-994692C3A6EC}" destId="{A74DC517-2EC0-3F48-84C7-225AED1C0E2C}" srcOrd="0" destOrd="0" presId="urn:microsoft.com/office/officeart/2005/8/layout/vList3"/>
    <dgm:cxn modelId="{34B43494-1365-9F49-8F3D-059F74A2F770}" srcId="{92AE133F-13D8-3C4F-AA22-994692C3A6EC}" destId="{2EBFDDEB-5E58-7041-9D3C-ED1481C6E555}" srcOrd="5" destOrd="0" parTransId="{5F3479DB-E9C2-AC44-8FA2-BA800BF8646D}" sibTransId="{8756908D-46DC-4341-87D7-15A1F1A409B8}"/>
    <dgm:cxn modelId="{085B6B9A-5D38-C941-A718-807A0AEBB7D6}" type="presOf" srcId="{710AF0DB-F942-244A-A10F-C5C485AE3FA3}" destId="{63B44858-1426-5346-BE09-02A58B98E784}" srcOrd="0" destOrd="0" presId="urn:microsoft.com/office/officeart/2005/8/layout/vList3"/>
    <dgm:cxn modelId="{EB4F8BD6-EDEB-0F4E-BBDC-00A9BD4C63D9}" type="presOf" srcId="{F96641E8-1E5C-E34B-B2AC-08C472E0FFFA}" destId="{6214ADD9-D98D-EF4D-A8CD-D39D633C14B8}" srcOrd="0" destOrd="0" presId="urn:microsoft.com/office/officeart/2005/8/layout/vList3"/>
    <dgm:cxn modelId="{D02BF4DF-1AD7-6B4E-90D4-1CCC991E9BDB}" srcId="{92AE133F-13D8-3C4F-AA22-994692C3A6EC}" destId="{710AF0DB-F942-244A-A10F-C5C485AE3FA3}" srcOrd="0" destOrd="0" parTransId="{26016E5A-5634-D847-A567-FF8ECC052E3B}" sibTransId="{218ED129-E736-F741-BE54-322807EB4A16}"/>
    <dgm:cxn modelId="{EE383BFB-B3D5-654A-ADBB-07F39125AD89}" type="presOf" srcId="{211FD465-D90D-0649-B170-2245CB4FC3E4}" destId="{E31C2B2F-AF5B-B940-9BF8-87A3D0CB847A}" srcOrd="0" destOrd="0" presId="urn:microsoft.com/office/officeart/2005/8/layout/vList3"/>
    <dgm:cxn modelId="{762C6FFC-6122-5E46-89F6-5A6D71B64310}" type="presParOf" srcId="{A74DC517-2EC0-3F48-84C7-225AED1C0E2C}" destId="{637577CD-E352-5D4A-A3A1-76B2911080E0}" srcOrd="0" destOrd="0" presId="urn:microsoft.com/office/officeart/2005/8/layout/vList3"/>
    <dgm:cxn modelId="{DEB6E816-A002-4248-BD78-DD8CB021215C}" type="presParOf" srcId="{637577CD-E352-5D4A-A3A1-76B2911080E0}" destId="{34B649D8-AF6E-CA4E-BA4A-BA0E1B765F5F}" srcOrd="0" destOrd="0" presId="urn:microsoft.com/office/officeart/2005/8/layout/vList3"/>
    <dgm:cxn modelId="{A1C628BD-B71F-E240-BD11-EB9C653D113E}" type="presParOf" srcId="{637577CD-E352-5D4A-A3A1-76B2911080E0}" destId="{63B44858-1426-5346-BE09-02A58B98E784}" srcOrd="1" destOrd="0" presId="urn:microsoft.com/office/officeart/2005/8/layout/vList3"/>
    <dgm:cxn modelId="{C459E5A4-82EA-634A-ADED-A053B5D72C7E}" type="presParOf" srcId="{A74DC517-2EC0-3F48-84C7-225AED1C0E2C}" destId="{39CF466C-2C6E-8A44-ACF2-5ADC47D005DC}" srcOrd="1" destOrd="0" presId="urn:microsoft.com/office/officeart/2005/8/layout/vList3"/>
    <dgm:cxn modelId="{950BDDC8-B6C1-2A42-868F-396D32CC1694}" type="presParOf" srcId="{A74DC517-2EC0-3F48-84C7-225AED1C0E2C}" destId="{9C30F48B-DBBB-A441-B364-8D9984741AAD}" srcOrd="2" destOrd="0" presId="urn:microsoft.com/office/officeart/2005/8/layout/vList3"/>
    <dgm:cxn modelId="{12E75506-6550-3347-A32D-439F2476E213}" type="presParOf" srcId="{9C30F48B-DBBB-A441-B364-8D9984741AAD}" destId="{2BE5393F-1E76-4546-97F8-0C07B6429DC2}" srcOrd="0" destOrd="0" presId="urn:microsoft.com/office/officeart/2005/8/layout/vList3"/>
    <dgm:cxn modelId="{B0382458-5A29-B24C-9003-E0B0B7493E1B}" type="presParOf" srcId="{9C30F48B-DBBB-A441-B364-8D9984741AAD}" destId="{4CDC0349-9451-4B47-AB61-5CAE6D2FB612}" srcOrd="1" destOrd="0" presId="urn:microsoft.com/office/officeart/2005/8/layout/vList3"/>
    <dgm:cxn modelId="{7EC773E9-1BA1-DC48-A940-BF7EADE487EF}" type="presParOf" srcId="{A74DC517-2EC0-3F48-84C7-225AED1C0E2C}" destId="{716C8EE1-13B9-AF43-BFEB-FB3DFB6D096F}" srcOrd="3" destOrd="0" presId="urn:microsoft.com/office/officeart/2005/8/layout/vList3"/>
    <dgm:cxn modelId="{575D349F-E77B-D84B-A64E-87A2CD770100}" type="presParOf" srcId="{A74DC517-2EC0-3F48-84C7-225AED1C0E2C}" destId="{17ABFC5A-893D-4E4C-A565-AF81AAC32E11}" srcOrd="4" destOrd="0" presId="urn:microsoft.com/office/officeart/2005/8/layout/vList3"/>
    <dgm:cxn modelId="{A533475C-200B-B443-B21F-E171EE81C891}" type="presParOf" srcId="{17ABFC5A-893D-4E4C-A565-AF81AAC32E11}" destId="{00FE5313-3F40-8A43-8A35-CC74ADD91CDA}" srcOrd="0" destOrd="0" presId="urn:microsoft.com/office/officeart/2005/8/layout/vList3"/>
    <dgm:cxn modelId="{47C26463-07E8-0049-8FD8-A9D44582197D}" type="presParOf" srcId="{17ABFC5A-893D-4E4C-A565-AF81AAC32E11}" destId="{6214ADD9-D98D-EF4D-A8CD-D39D633C14B8}" srcOrd="1" destOrd="0" presId="urn:microsoft.com/office/officeart/2005/8/layout/vList3"/>
    <dgm:cxn modelId="{42224EA8-7080-9948-8DF7-5188CF305671}" type="presParOf" srcId="{A74DC517-2EC0-3F48-84C7-225AED1C0E2C}" destId="{FDBEA39D-EE46-E74D-BDB0-F4993002880C}" srcOrd="5" destOrd="0" presId="urn:microsoft.com/office/officeart/2005/8/layout/vList3"/>
    <dgm:cxn modelId="{56ABF1BC-FAE3-5346-9752-82017F2D32AD}" type="presParOf" srcId="{A74DC517-2EC0-3F48-84C7-225AED1C0E2C}" destId="{098B97D7-595D-104C-A658-3A4F32D28619}" srcOrd="6" destOrd="0" presId="urn:microsoft.com/office/officeart/2005/8/layout/vList3"/>
    <dgm:cxn modelId="{5EAEE16B-28DF-2045-96D9-F7C6DB877918}" type="presParOf" srcId="{098B97D7-595D-104C-A658-3A4F32D28619}" destId="{CAFB2923-7EB0-2D4F-B3CA-129D9D240F58}" srcOrd="0" destOrd="0" presId="urn:microsoft.com/office/officeart/2005/8/layout/vList3"/>
    <dgm:cxn modelId="{F7DEE0B6-3B32-3A42-8122-4ADB50FDC798}" type="presParOf" srcId="{098B97D7-595D-104C-A658-3A4F32D28619}" destId="{A0C976C5-35D3-6949-9551-61B17534C6DA}" srcOrd="1" destOrd="0" presId="urn:microsoft.com/office/officeart/2005/8/layout/vList3"/>
    <dgm:cxn modelId="{502F19D0-8F34-414D-8535-33ED82BE9F20}" type="presParOf" srcId="{A74DC517-2EC0-3F48-84C7-225AED1C0E2C}" destId="{B06A8F97-4311-6746-AD0E-C45AA1A0EEA6}" srcOrd="7" destOrd="0" presId="urn:microsoft.com/office/officeart/2005/8/layout/vList3"/>
    <dgm:cxn modelId="{A83F42B6-C5D3-FF4E-BEFA-FE494EBCB0B7}" type="presParOf" srcId="{A74DC517-2EC0-3F48-84C7-225AED1C0E2C}" destId="{51CD13D2-5B2F-974F-AE02-EACD31DB35E8}" srcOrd="8" destOrd="0" presId="urn:microsoft.com/office/officeart/2005/8/layout/vList3"/>
    <dgm:cxn modelId="{4172A583-05EB-6444-863D-AF60A4273652}" type="presParOf" srcId="{51CD13D2-5B2F-974F-AE02-EACD31DB35E8}" destId="{F51C1AA0-0E7C-4642-8221-E2CF3A8201E1}" srcOrd="0" destOrd="0" presId="urn:microsoft.com/office/officeart/2005/8/layout/vList3"/>
    <dgm:cxn modelId="{84404F2B-C561-F347-B859-6E719FE31D99}" type="presParOf" srcId="{51CD13D2-5B2F-974F-AE02-EACD31DB35E8}" destId="{E31C2B2F-AF5B-B940-9BF8-87A3D0CB847A}" srcOrd="1" destOrd="0" presId="urn:microsoft.com/office/officeart/2005/8/layout/vList3"/>
    <dgm:cxn modelId="{9AD03AD1-7051-D547-B720-6A289C203E78}" type="presParOf" srcId="{A74DC517-2EC0-3F48-84C7-225AED1C0E2C}" destId="{BA1134A8-5655-DA40-8901-6E4F12B77D00}" srcOrd="9" destOrd="0" presId="urn:microsoft.com/office/officeart/2005/8/layout/vList3"/>
    <dgm:cxn modelId="{D462AFC8-8DBA-7C49-ADE8-1BEA548D7745}" type="presParOf" srcId="{A74DC517-2EC0-3F48-84C7-225AED1C0E2C}" destId="{D5F1FCC4-0ABE-674D-BE1A-9EF6288C1E89}" srcOrd="10" destOrd="0" presId="urn:microsoft.com/office/officeart/2005/8/layout/vList3"/>
    <dgm:cxn modelId="{64829ADD-CDA2-384D-9359-5A35BEC62278}" type="presParOf" srcId="{D5F1FCC4-0ABE-674D-BE1A-9EF6288C1E89}" destId="{C87BBD10-BAF4-6648-9F07-A2E0B714D18C}" srcOrd="0" destOrd="0" presId="urn:microsoft.com/office/officeart/2005/8/layout/vList3"/>
    <dgm:cxn modelId="{CB2FBE23-69E8-3349-9EF0-BDAF06E3A685}" type="presParOf" srcId="{D5F1FCC4-0ABE-674D-BE1A-9EF6288C1E89}" destId="{FD93AE59-C2C4-AA46-BC7D-57CF38E923F6}"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2AE133F-13D8-3C4F-AA22-994692C3A6EC}" type="doc">
      <dgm:prSet loTypeId="urn:microsoft.com/office/officeart/2005/8/layout/vList3" loCatId="" qsTypeId="urn:microsoft.com/office/officeart/2005/8/quickstyle/simple3" qsCatId="simple" csTypeId="urn:microsoft.com/office/officeart/2005/8/colors/accent0_2" csCatId="mainScheme" phldr="1"/>
      <dgm:spPr/>
    </dgm:pt>
    <dgm:pt modelId="{710AF0DB-F942-244A-A10F-C5C485AE3FA3}">
      <dgm:prSet phldrT="[Text]"/>
      <dgm:spPr/>
      <dgm:t>
        <a:bodyPr/>
        <a:lstStyle/>
        <a:p>
          <a:r>
            <a:rPr lang="en-US" dirty="0"/>
            <a:t>Motivation</a:t>
          </a:r>
        </a:p>
      </dgm:t>
    </dgm:pt>
    <dgm:pt modelId="{26016E5A-5634-D847-A567-FF8ECC052E3B}" type="parTrans" cxnId="{D02BF4DF-1AD7-6B4E-90D4-1CCC991E9BDB}">
      <dgm:prSet/>
      <dgm:spPr/>
      <dgm:t>
        <a:bodyPr/>
        <a:lstStyle/>
        <a:p>
          <a:endParaRPr lang="en-US"/>
        </a:p>
      </dgm:t>
    </dgm:pt>
    <dgm:pt modelId="{218ED129-E736-F741-BE54-322807EB4A16}" type="sibTrans" cxnId="{D02BF4DF-1AD7-6B4E-90D4-1CCC991E9BDB}">
      <dgm:prSet/>
      <dgm:spPr/>
      <dgm:t>
        <a:bodyPr/>
        <a:lstStyle/>
        <a:p>
          <a:endParaRPr lang="en-US"/>
        </a:p>
      </dgm:t>
    </dgm:pt>
    <dgm:pt modelId="{2BFEC48C-459A-D845-9EC4-A1E68D1F1AE7}">
      <dgm:prSet phldrT="[Text]"/>
      <dgm:spPr/>
      <dgm:t>
        <a:bodyPr/>
        <a:lstStyle/>
        <a:p>
          <a:r>
            <a:rPr lang="en-US" dirty="0"/>
            <a:t>Scone Knowledge Base</a:t>
          </a:r>
        </a:p>
      </dgm:t>
    </dgm:pt>
    <dgm:pt modelId="{302B834D-F00B-8C4E-A403-53EED06F15F5}" type="parTrans" cxnId="{82B9C213-250D-4143-9114-C4C19317C2A0}">
      <dgm:prSet/>
      <dgm:spPr/>
      <dgm:t>
        <a:bodyPr/>
        <a:lstStyle/>
        <a:p>
          <a:endParaRPr lang="en-US"/>
        </a:p>
      </dgm:t>
    </dgm:pt>
    <dgm:pt modelId="{39AD394C-2EC6-AD42-950B-5DF679DEFD0D}" type="sibTrans" cxnId="{82B9C213-250D-4143-9114-C4C19317C2A0}">
      <dgm:prSet/>
      <dgm:spPr/>
      <dgm:t>
        <a:bodyPr/>
        <a:lstStyle/>
        <a:p>
          <a:endParaRPr lang="en-US"/>
        </a:p>
      </dgm:t>
    </dgm:pt>
    <dgm:pt modelId="{F96641E8-1E5C-E34B-B2AC-08C472E0FFFA}">
      <dgm:prSet phldrT="[Text]"/>
      <dgm:spPr/>
      <dgm:t>
        <a:bodyPr/>
        <a:lstStyle/>
        <a:p>
          <a:r>
            <a:rPr lang="en-US" dirty="0"/>
            <a:t>Construction Grammar</a:t>
          </a:r>
        </a:p>
      </dgm:t>
    </dgm:pt>
    <dgm:pt modelId="{85B3FB05-6B74-FA44-8838-21F760499EDC}" type="parTrans" cxnId="{9D75EF42-0965-8446-8899-B7813AA73152}">
      <dgm:prSet/>
      <dgm:spPr/>
      <dgm:t>
        <a:bodyPr/>
        <a:lstStyle/>
        <a:p>
          <a:endParaRPr lang="en-US"/>
        </a:p>
      </dgm:t>
    </dgm:pt>
    <dgm:pt modelId="{3B3D1B3F-F065-414C-AA50-4953BC0C3360}" type="sibTrans" cxnId="{9D75EF42-0965-8446-8899-B7813AA73152}">
      <dgm:prSet/>
      <dgm:spPr/>
      <dgm:t>
        <a:bodyPr/>
        <a:lstStyle/>
        <a:p>
          <a:endParaRPr lang="en-US"/>
        </a:p>
      </dgm:t>
    </dgm:pt>
    <dgm:pt modelId="{413B78C8-C7D7-7F41-8728-1E2657CA68CF}">
      <dgm:prSet/>
      <dgm:spPr/>
      <dgm:t>
        <a:bodyPr/>
        <a:lstStyle/>
        <a:p>
          <a:r>
            <a:rPr lang="en-US" dirty="0"/>
            <a:t>NLU Engine</a:t>
          </a:r>
        </a:p>
      </dgm:t>
    </dgm:pt>
    <dgm:pt modelId="{3B0E0CA5-05D4-E245-8597-1A4B1A258A24}" type="parTrans" cxnId="{FEE26A25-6C0D-1A42-AA6B-786E42FD7B22}">
      <dgm:prSet/>
      <dgm:spPr/>
      <dgm:t>
        <a:bodyPr/>
        <a:lstStyle/>
        <a:p>
          <a:endParaRPr lang="en-US"/>
        </a:p>
      </dgm:t>
    </dgm:pt>
    <dgm:pt modelId="{F0355825-A4B3-0D4E-9CA9-315851AF1C3F}" type="sibTrans" cxnId="{FEE26A25-6C0D-1A42-AA6B-786E42FD7B22}">
      <dgm:prSet/>
      <dgm:spPr/>
      <dgm:t>
        <a:bodyPr/>
        <a:lstStyle/>
        <a:p>
          <a:endParaRPr lang="en-US"/>
        </a:p>
      </dgm:t>
    </dgm:pt>
    <dgm:pt modelId="{211FD465-D90D-0649-B170-2245CB4FC3E4}">
      <dgm:prSet/>
      <dgm:spPr/>
      <dgm:t>
        <a:bodyPr/>
        <a:lstStyle/>
        <a:p>
          <a:r>
            <a:rPr lang="en-US" dirty="0"/>
            <a:t>Example Implementation</a:t>
          </a:r>
        </a:p>
      </dgm:t>
    </dgm:pt>
    <dgm:pt modelId="{361197B9-8D3D-6045-8B33-9E592B17BB2B}" type="parTrans" cxnId="{C31F4A26-474F-924D-B31A-146CF95FADB5}">
      <dgm:prSet/>
      <dgm:spPr/>
      <dgm:t>
        <a:bodyPr/>
        <a:lstStyle/>
        <a:p>
          <a:endParaRPr lang="en-US"/>
        </a:p>
      </dgm:t>
    </dgm:pt>
    <dgm:pt modelId="{5914BA31-2DFE-654C-999C-7EB0E02190F3}" type="sibTrans" cxnId="{C31F4A26-474F-924D-B31A-146CF95FADB5}">
      <dgm:prSet/>
      <dgm:spPr/>
      <dgm:t>
        <a:bodyPr/>
        <a:lstStyle/>
        <a:p>
          <a:endParaRPr lang="en-US"/>
        </a:p>
      </dgm:t>
    </dgm:pt>
    <dgm:pt modelId="{2EBFDDEB-5E58-7041-9D3C-ED1481C6E555}">
      <dgm:prSet/>
      <dgm:spPr/>
      <dgm:t>
        <a:bodyPr/>
        <a:lstStyle/>
        <a:p>
          <a:r>
            <a:rPr lang="en-US" dirty="0"/>
            <a:t>Conclusion</a:t>
          </a:r>
        </a:p>
      </dgm:t>
    </dgm:pt>
    <dgm:pt modelId="{5F3479DB-E9C2-AC44-8FA2-BA800BF8646D}" type="parTrans" cxnId="{34B43494-1365-9F49-8F3D-059F74A2F770}">
      <dgm:prSet/>
      <dgm:spPr/>
      <dgm:t>
        <a:bodyPr/>
        <a:lstStyle/>
        <a:p>
          <a:endParaRPr lang="en-US"/>
        </a:p>
      </dgm:t>
    </dgm:pt>
    <dgm:pt modelId="{8756908D-46DC-4341-87D7-15A1F1A409B8}" type="sibTrans" cxnId="{34B43494-1365-9F49-8F3D-059F74A2F770}">
      <dgm:prSet/>
      <dgm:spPr/>
      <dgm:t>
        <a:bodyPr/>
        <a:lstStyle/>
        <a:p>
          <a:endParaRPr lang="en-US"/>
        </a:p>
      </dgm:t>
    </dgm:pt>
    <dgm:pt modelId="{A74DC517-2EC0-3F48-84C7-225AED1C0E2C}" type="pres">
      <dgm:prSet presAssocID="{92AE133F-13D8-3C4F-AA22-994692C3A6EC}" presName="linearFlow" presStyleCnt="0">
        <dgm:presLayoutVars>
          <dgm:dir/>
          <dgm:resizeHandles val="exact"/>
        </dgm:presLayoutVars>
      </dgm:prSet>
      <dgm:spPr/>
    </dgm:pt>
    <dgm:pt modelId="{637577CD-E352-5D4A-A3A1-76B2911080E0}" type="pres">
      <dgm:prSet presAssocID="{710AF0DB-F942-244A-A10F-C5C485AE3FA3}" presName="composite" presStyleCnt="0"/>
      <dgm:spPr/>
    </dgm:pt>
    <dgm:pt modelId="{34B649D8-AF6E-CA4E-BA4A-BA0E1B765F5F}" type="pres">
      <dgm:prSet presAssocID="{710AF0DB-F942-244A-A10F-C5C485AE3FA3}" presName="imgShp" presStyleLbl="fgImgPlace1" presStyleIdx="0" presStyleCnt="6"/>
      <dgm:spPr>
        <a:solidFill>
          <a:schemeClr val="bg1"/>
        </a:solidFill>
      </dgm:spPr>
    </dgm:pt>
    <dgm:pt modelId="{63B44858-1426-5346-BE09-02A58B98E784}" type="pres">
      <dgm:prSet presAssocID="{710AF0DB-F942-244A-A10F-C5C485AE3FA3}" presName="txShp" presStyleLbl="node1" presStyleIdx="0" presStyleCnt="6">
        <dgm:presLayoutVars>
          <dgm:bulletEnabled val="1"/>
        </dgm:presLayoutVars>
      </dgm:prSet>
      <dgm:spPr/>
    </dgm:pt>
    <dgm:pt modelId="{39CF466C-2C6E-8A44-ACF2-5ADC47D005DC}" type="pres">
      <dgm:prSet presAssocID="{218ED129-E736-F741-BE54-322807EB4A16}" presName="spacing" presStyleCnt="0"/>
      <dgm:spPr/>
    </dgm:pt>
    <dgm:pt modelId="{9C30F48B-DBBB-A441-B364-8D9984741AAD}" type="pres">
      <dgm:prSet presAssocID="{2BFEC48C-459A-D845-9EC4-A1E68D1F1AE7}" presName="composite" presStyleCnt="0"/>
      <dgm:spPr/>
    </dgm:pt>
    <dgm:pt modelId="{2BE5393F-1E76-4546-97F8-0C07B6429DC2}" type="pres">
      <dgm:prSet presAssocID="{2BFEC48C-459A-D845-9EC4-A1E68D1F1AE7}" presName="imgShp" presStyleLbl="fgImgPlace1" presStyleIdx="1" presStyleCnt="6"/>
      <dgm:spPr>
        <a:solidFill>
          <a:schemeClr val="bg1"/>
        </a:solidFill>
      </dgm:spPr>
    </dgm:pt>
    <dgm:pt modelId="{4CDC0349-9451-4B47-AB61-5CAE6D2FB612}" type="pres">
      <dgm:prSet presAssocID="{2BFEC48C-459A-D845-9EC4-A1E68D1F1AE7}" presName="txShp" presStyleLbl="node1" presStyleIdx="1" presStyleCnt="6">
        <dgm:presLayoutVars>
          <dgm:bulletEnabled val="1"/>
        </dgm:presLayoutVars>
      </dgm:prSet>
      <dgm:spPr/>
    </dgm:pt>
    <dgm:pt modelId="{716C8EE1-13B9-AF43-BFEB-FB3DFB6D096F}" type="pres">
      <dgm:prSet presAssocID="{39AD394C-2EC6-AD42-950B-5DF679DEFD0D}" presName="spacing" presStyleCnt="0"/>
      <dgm:spPr/>
    </dgm:pt>
    <dgm:pt modelId="{17ABFC5A-893D-4E4C-A565-AF81AAC32E11}" type="pres">
      <dgm:prSet presAssocID="{F96641E8-1E5C-E34B-B2AC-08C472E0FFFA}" presName="composite" presStyleCnt="0"/>
      <dgm:spPr/>
    </dgm:pt>
    <dgm:pt modelId="{00FE5313-3F40-8A43-8A35-CC74ADD91CDA}" type="pres">
      <dgm:prSet presAssocID="{F96641E8-1E5C-E34B-B2AC-08C472E0FFFA}" presName="imgShp" presStyleLbl="fgImgPlace1" presStyleIdx="2" presStyleCnt="6"/>
      <dgm:spPr>
        <a:solidFill>
          <a:srgbClr val="FF0000"/>
        </a:solidFill>
      </dgm:spPr>
    </dgm:pt>
    <dgm:pt modelId="{6214ADD9-D98D-EF4D-A8CD-D39D633C14B8}" type="pres">
      <dgm:prSet presAssocID="{F96641E8-1E5C-E34B-B2AC-08C472E0FFFA}" presName="txShp" presStyleLbl="node1" presStyleIdx="2" presStyleCnt="6">
        <dgm:presLayoutVars>
          <dgm:bulletEnabled val="1"/>
        </dgm:presLayoutVars>
      </dgm:prSet>
      <dgm:spPr/>
    </dgm:pt>
    <dgm:pt modelId="{FDBEA39D-EE46-E74D-BDB0-F4993002880C}" type="pres">
      <dgm:prSet presAssocID="{3B3D1B3F-F065-414C-AA50-4953BC0C3360}" presName="spacing" presStyleCnt="0"/>
      <dgm:spPr/>
    </dgm:pt>
    <dgm:pt modelId="{098B97D7-595D-104C-A658-3A4F32D28619}" type="pres">
      <dgm:prSet presAssocID="{413B78C8-C7D7-7F41-8728-1E2657CA68CF}" presName="composite" presStyleCnt="0"/>
      <dgm:spPr/>
    </dgm:pt>
    <dgm:pt modelId="{CAFB2923-7EB0-2D4F-B3CA-129D9D240F58}" type="pres">
      <dgm:prSet presAssocID="{413B78C8-C7D7-7F41-8728-1E2657CA68CF}" presName="imgShp" presStyleLbl="fgImgPlace1" presStyleIdx="3" presStyleCnt="6"/>
      <dgm:spPr/>
    </dgm:pt>
    <dgm:pt modelId="{A0C976C5-35D3-6949-9551-61B17534C6DA}" type="pres">
      <dgm:prSet presAssocID="{413B78C8-C7D7-7F41-8728-1E2657CA68CF}" presName="txShp" presStyleLbl="node1" presStyleIdx="3" presStyleCnt="6">
        <dgm:presLayoutVars>
          <dgm:bulletEnabled val="1"/>
        </dgm:presLayoutVars>
      </dgm:prSet>
      <dgm:spPr/>
    </dgm:pt>
    <dgm:pt modelId="{B06A8F97-4311-6746-AD0E-C45AA1A0EEA6}" type="pres">
      <dgm:prSet presAssocID="{F0355825-A4B3-0D4E-9CA9-315851AF1C3F}" presName="spacing" presStyleCnt="0"/>
      <dgm:spPr/>
    </dgm:pt>
    <dgm:pt modelId="{51CD13D2-5B2F-974F-AE02-EACD31DB35E8}" type="pres">
      <dgm:prSet presAssocID="{211FD465-D90D-0649-B170-2245CB4FC3E4}" presName="composite" presStyleCnt="0"/>
      <dgm:spPr/>
    </dgm:pt>
    <dgm:pt modelId="{F51C1AA0-0E7C-4642-8221-E2CF3A8201E1}" type="pres">
      <dgm:prSet presAssocID="{211FD465-D90D-0649-B170-2245CB4FC3E4}" presName="imgShp" presStyleLbl="fgImgPlace1" presStyleIdx="4" presStyleCnt="6"/>
      <dgm:spPr/>
    </dgm:pt>
    <dgm:pt modelId="{E31C2B2F-AF5B-B940-9BF8-87A3D0CB847A}" type="pres">
      <dgm:prSet presAssocID="{211FD465-D90D-0649-B170-2245CB4FC3E4}" presName="txShp" presStyleLbl="node1" presStyleIdx="4" presStyleCnt="6">
        <dgm:presLayoutVars>
          <dgm:bulletEnabled val="1"/>
        </dgm:presLayoutVars>
      </dgm:prSet>
      <dgm:spPr/>
    </dgm:pt>
    <dgm:pt modelId="{BA1134A8-5655-DA40-8901-6E4F12B77D00}" type="pres">
      <dgm:prSet presAssocID="{5914BA31-2DFE-654C-999C-7EB0E02190F3}" presName="spacing" presStyleCnt="0"/>
      <dgm:spPr/>
    </dgm:pt>
    <dgm:pt modelId="{D5F1FCC4-0ABE-674D-BE1A-9EF6288C1E89}" type="pres">
      <dgm:prSet presAssocID="{2EBFDDEB-5E58-7041-9D3C-ED1481C6E555}" presName="composite" presStyleCnt="0"/>
      <dgm:spPr/>
    </dgm:pt>
    <dgm:pt modelId="{C87BBD10-BAF4-6648-9F07-A2E0B714D18C}" type="pres">
      <dgm:prSet presAssocID="{2EBFDDEB-5E58-7041-9D3C-ED1481C6E555}" presName="imgShp" presStyleLbl="fgImgPlace1" presStyleIdx="5" presStyleCnt="6"/>
      <dgm:spPr/>
    </dgm:pt>
    <dgm:pt modelId="{FD93AE59-C2C4-AA46-BC7D-57CF38E923F6}" type="pres">
      <dgm:prSet presAssocID="{2EBFDDEB-5E58-7041-9D3C-ED1481C6E555}" presName="txShp" presStyleLbl="node1" presStyleIdx="5" presStyleCnt="6">
        <dgm:presLayoutVars>
          <dgm:bulletEnabled val="1"/>
        </dgm:presLayoutVars>
      </dgm:prSet>
      <dgm:spPr/>
    </dgm:pt>
  </dgm:ptLst>
  <dgm:cxnLst>
    <dgm:cxn modelId="{82B9C213-250D-4143-9114-C4C19317C2A0}" srcId="{92AE133F-13D8-3C4F-AA22-994692C3A6EC}" destId="{2BFEC48C-459A-D845-9EC4-A1E68D1F1AE7}" srcOrd="1" destOrd="0" parTransId="{302B834D-F00B-8C4E-A403-53EED06F15F5}" sibTransId="{39AD394C-2EC6-AD42-950B-5DF679DEFD0D}"/>
    <dgm:cxn modelId="{30E46F1D-2BB3-A442-8E69-D75AB7919C4E}" type="presOf" srcId="{2BFEC48C-459A-D845-9EC4-A1E68D1F1AE7}" destId="{4CDC0349-9451-4B47-AB61-5CAE6D2FB612}" srcOrd="0" destOrd="0" presId="urn:microsoft.com/office/officeart/2005/8/layout/vList3"/>
    <dgm:cxn modelId="{FEE26A25-6C0D-1A42-AA6B-786E42FD7B22}" srcId="{92AE133F-13D8-3C4F-AA22-994692C3A6EC}" destId="{413B78C8-C7D7-7F41-8728-1E2657CA68CF}" srcOrd="3" destOrd="0" parTransId="{3B0E0CA5-05D4-E245-8597-1A4B1A258A24}" sibTransId="{F0355825-A4B3-0D4E-9CA9-315851AF1C3F}"/>
    <dgm:cxn modelId="{C31F4A26-474F-924D-B31A-146CF95FADB5}" srcId="{92AE133F-13D8-3C4F-AA22-994692C3A6EC}" destId="{211FD465-D90D-0649-B170-2245CB4FC3E4}" srcOrd="4" destOrd="0" parTransId="{361197B9-8D3D-6045-8B33-9E592B17BB2B}" sibTransId="{5914BA31-2DFE-654C-999C-7EB0E02190F3}"/>
    <dgm:cxn modelId="{9D75EF42-0965-8446-8899-B7813AA73152}" srcId="{92AE133F-13D8-3C4F-AA22-994692C3A6EC}" destId="{F96641E8-1E5C-E34B-B2AC-08C472E0FFFA}" srcOrd="2" destOrd="0" parTransId="{85B3FB05-6B74-FA44-8838-21F760499EDC}" sibTransId="{3B3D1B3F-F065-414C-AA50-4953BC0C3360}"/>
    <dgm:cxn modelId="{AA853C59-A3FD-FA49-8AE4-91279AEBC961}" type="presOf" srcId="{413B78C8-C7D7-7F41-8728-1E2657CA68CF}" destId="{A0C976C5-35D3-6949-9551-61B17534C6DA}" srcOrd="0" destOrd="0" presId="urn:microsoft.com/office/officeart/2005/8/layout/vList3"/>
    <dgm:cxn modelId="{F8509E73-9BE3-B04B-A3CA-DCCA03B7193A}" type="presOf" srcId="{2EBFDDEB-5E58-7041-9D3C-ED1481C6E555}" destId="{FD93AE59-C2C4-AA46-BC7D-57CF38E923F6}" srcOrd="0" destOrd="0" presId="urn:microsoft.com/office/officeart/2005/8/layout/vList3"/>
    <dgm:cxn modelId="{2D12F47B-EFB1-954F-B7AC-10B1E952D280}" type="presOf" srcId="{92AE133F-13D8-3C4F-AA22-994692C3A6EC}" destId="{A74DC517-2EC0-3F48-84C7-225AED1C0E2C}" srcOrd="0" destOrd="0" presId="urn:microsoft.com/office/officeart/2005/8/layout/vList3"/>
    <dgm:cxn modelId="{34B43494-1365-9F49-8F3D-059F74A2F770}" srcId="{92AE133F-13D8-3C4F-AA22-994692C3A6EC}" destId="{2EBFDDEB-5E58-7041-9D3C-ED1481C6E555}" srcOrd="5" destOrd="0" parTransId="{5F3479DB-E9C2-AC44-8FA2-BA800BF8646D}" sibTransId="{8756908D-46DC-4341-87D7-15A1F1A409B8}"/>
    <dgm:cxn modelId="{085B6B9A-5D38-C941-A718-807A0AEBB7D6}" type="presOf" srcId="{710AF0DB-F942-244A-A10F-C5C485AE3FA3}" destId="{63B44858-1426-5346-BE09-02A58B98E784}" srcOrd="0" destOrd="0" presId="urn:microsoft.com/office/officeart/2005/8/layout/vList3"/>
    <dgm:cxn modelId="{EB4F8BD6-EDEB-0F4E-BBDC-00A9BD4C63D9}" type="presOf" srcId="{F96641E8-1E5C-E34B-B2AC-08C472E0FFFA}" destId="{6214ADD9-D98D-EF4D-A8CD-D39D633C14B8}" srcOrd="0" destOrd="0" presId="urn:microsoft.com/office/officeart/2005/8/layout/vList3"/>
    <dgm:cxn modelId="{D02BF4DF-1AD7-6B4E-90D4-1CCC991E9BDB}" srcId="{92AE133F-13D8-3C4F-AA22-994692C3A6EC}" destId="{710AF0DB-F942-244A-A10F-C5C485AE3FA3}" srcOrd="0" destOrd="0" parTransId="{26016E5A-5634-D847-A567-FF8ECC052E3B}" sibTransId="{218ED129-E736-F741-BE54-322807EB4A16}"/>
    <dgm:cxn modelId="{EE383BFB-B3D5-654A-ADBB-07F39125AD89}" type="presOf" srcId="{211FD465-D90D-0649-B170-2245CB4FC3E4}" destId="{E31C2B2F-AF5B-B940-9BF8-87A3D0CB847A}" srcOrd="0" destOrd="0" presId="urn:microsoft.com/office/officeart/2005/8/layout/vList3"/>
    <dgm:cxn modelId="{762C6FFC-6122-5E46-89F6-5A6D71B64310}" type="presParOf" srcId="{A74DC517-2EC0-3F48-84C7-225AED1C0E2C}" destId="{637577CD-E352-5D4A-A3A1-76B2911080E0}" srcOrd="0" destOrd="0" presId="urn:microsoft.com/office/officeart/2005/8/layout/vList3"/>
    <dgm:cxn modelId="{DEB6E816-A002-4248-BD78-DD8CB021215C}" type="presParOf" srcId="{637577CD-E352-5D4A-A3A1-76B2911080E0}" destId="{34B649D8-AF6E-CA4E-BA4A-BA0E1B765F5F}" srcOrd="0" destOrd="0" presId="urn:microsoft.com/office/officeart/2005/8/layout/vList3"/>
    <dgm:cxn modelId="{A1C628BD-B71F-E240-BD11-EB9C653D113E}" type="presParOf" srcId="{637577CD-E352-5D4A-A3A1-76B2911080E0}" destId="{63B44858-1426-5346-BE09-02A58B98E784}" srcOrd="1" destOrd="0" presId="urn:microsoft.com/office/officeart/2005/8/layout/vList3"/>
    <dgm:cxn modelId="{C459E5A4-82EA-634A-ADED-A053B5D72C7E}" type="presParOf" srcId="{A74DC517-2EC0-3F48-84C7-225AED1C0E2C}" destId="{39CF466C-2C6E-8A44-ACF2-5ADC47D005DC}" srcOrd="1" destOrd="0" presId="urn:microsoft.com/office/officeart/2005/8/layout/vList3"/>
    <dgm:cxn modelId="{950BDDC8-B6C1-2A42-868F-396D32CC1694}" type="presParOf" srcId="{A74DC517-2EC0-3F48-84C7-225AED1C0E2C}" destId="{9C30F48B-DBBB-A441-B364-8D9984741AAD}" srcOrd="2" destOrd="0" presId="urn:microsoft.com/office/officeart/2005/8/layout/vList3"/>
    <dgm:cxn modelId="{12E75506-6550-3347-A32D-439F2476E213}" type="presParOf" srcId="{9C30F48B-DBBB-A441-B364-8D9984741AAD}" destId="{2BE5393F-1E76-4546-97F8-0C07B6429DC2}" srcOrd="0" destOrd="0" presId="urn:microsoft.com/office/officeart/2005/8/layout/vList3"/>
    <dgm:cxn modelId="{B0382458-5A29-B24C-9003-E0B0B7493E1B}" type="presParOf" srcId="{9C30F48B-DBBB-A441-B364-8D9984741AAD}" destId="{4CDC0349-9451-4B47-AB61-5CAE6D2FB612}" srcOrd="1" destOrd="0" presId="urn:microsoft.com/office/officeart/2005/8/layout/vList3"/>
    <dgm:cxn modelId="{7EC773E9-1BA1-DC48-A940-BF7EADE487EF}" type="presParOf" srcId="{A74DC517-2EC0-3F48-84C7-225AED1C0E2C}" destId="{716C8EE1-13B9-AF43-BFEB-FB3DFB6D096F}" srcOrd="3" destOrd="0" presId="urn:microsoft.com/office/officeart/2005/8/layout/vList3"/>
    <dgm:cxn modelId="{575D349F-E77B-D84B-A64E-87A2CD770100}" type="presParOf" srcId="{A74DC517-2EC0-3F48-84C7-225AED1C0E2C}" destId="{17ABFC5A-893D-4E4C-A565-AF81AAC32E11}" srcOrd="4" destOrd="0" presId="urn:microsoft.com/office/officeart/2005/8/layout/vList3"/>
    <dgm:cxn modelId="{A533475C-200B-B443-B21F-E171EE81C891}" type="presParOf" srcId="{17ABFC5A-893D-4E4C-A565-AF81AAC32E11}" destId="{00FE5313-3F40-8A43-8A35-CC74ADD91CDA}" srcOrd="0" destOrd="0" presId="urn:microsoft.com/office/officeart/2005/8/layout/vList3"/>
    <dgm:cxn modelId="{47C26463-07E8-0049-8FD8-A9D44582197D}" type="presParOf" srcId="{17ABFC5A-893D-4E4C-A565-AF81AAC32E11}" destId="{6214ADD9-D98D-EF4D-A8CD-D39D633C14B8}" srcOrd="1" destOrd="0" presId="urn:microsoft.com/office/officeart/2005/8/layout/vList3"/>
    <dgm:cxn modelId="{42224EA8-7080-9948-8DF7-5188CF305671}" type="presParOf" srcId="{A74DC517-2EC0-3F48-84C7-225AED1C0E2C}" destId="{FDBEA39D-EE46-E74D-BDB0-F4993002880C}" srcOrd="5" destOrd="0" presId="urn:microsoft.com/office/officeart/2005/8/layout/vList3"/>
    <dgm:cxn modelId="{56ABF1BC-FAE3-5346-9752-82017F2D32AD}" type="presParOf" srcId="{A74DC517-2EC0-3F48-84C7-225AED1C0E2C}" destId="{098B97D7-595D-104C-A658-3A4F32D28619}" srcOrd="6" destOrd="0" presId="urn:microsoft.com/office/officeart/2005/8/layout/vList3"/>
    <dgm:cxn modelId="{5EAEE16B-28DF-2045-96D9-F7C6DB877918}" type="presParOf" srcId="{098B97D7-595D-104C-A658-3A4F32D28619}" destId="{CAFB2923-7EB0-2D4F-B3CA-129D9D240F58}" srcOrd="0" destOrd="0" presId="urn:microsoft.com/office/officeart/2005/8/layout/vList3"/>
    <dgm:cxn modelId="{F7DEE0B6-3B32-3A42-8122-4ADB50FDC798}" type="presParOf" srcId="{098B97D7-595D-104C-A658-3A4F32D28619}" destId="{A0C976C5-35D3-6949-9551-61B17534C6DA}" srcOrd="1" destOrd="0" presId="urn:microsoft.com/office/officeart/2005/8/layout/vList3"/>
    <dgm:cxn modelId="{502F19D0-8F34-414D-8535-33ED82BE9F20}" type="presParOf" srcId="{A74DC517-2EC0-3F48-84C7-225AED1C0E2C}" destId="{B06A8F97-4311-6746-AD0E-C45AA1A0EEA6}" srcOrd="7" destOrd="0" presId="urn:microsoft.com/office/officeart/2005/8/layout/vList3"/>
    <dgm:cxn modelId="{A83F42B6-C5D3-FF4E-BEFA-FE494EBCB0B7}" type="presParOf" srcId="{A74DC517-2EC0-3F48-84C7-225AED1C0E2C}" destId="{51CD13D2-5B2F-974F-AE02-EACD31DB35E8}" srcOrd="8" destOrd="0" presId="urn:microsoft.com/office/officeart/2005/8/layout/vList3"/>
    <dgm:cxn modelId="{4172A583-05EB-6444-863D-AF60A4273652}" type="presParOf" srcId="{51CD13D2-5B2F-974F-AE02-EACD31DB35E8}" destId="{F51C1AA0-0E7C-4642-8221-E2CF3A8201E1}" srcOrd="0" destOrd="0" presId="urn:microsoft.com/office/officeart/2005/8/layout/vList3"/>
    <dgm:cxn modelId="{84404F2B-C561-F347-B859-6E719FE31D99}" type="presParOf" srcId="{51CD13D2-5B2F-974F-AE02-EACD31DB35E8}" destId="{E31C2B2F-AF5B-B940-9BF8-87A3D0CB847A}" srcOrd="1" destOrd="0" presId="urn:microsoft.com/office/officeart/2005/8/layout/vList3"/>
    <dgm:cxn modelId="{9AD03AD1-7051-D547-B720-6A289C203E78}" type="presParOf" srcId="{A74DC517-2EC0-3F48-84C7-225AED1C0E2C}" destId="{BA1134A8-5655-DA40-8901-6E4F12B77D00}" srcOrd="9" destOrd="0" presId="urn:microsoft.com/office/officeart/2005/8/layout/vList3"/>
    <dgm:cxn modelId="{D462AFC8-8DBA-7C49-ADE8-1BEA548D7745}" type="presParOf" srcId="{A74DC517-2EC0-3F48-84C7-225AED1C0E2C}" destId="{D5F1FCC4-0ABE-674D-BE1A-9EF6288C1E89}" srcOrd="10" destOrd="0" presId="urn:microsoft.com/office/officeart/2005/8/layout/vList3"/>
    <dgm:cxn modelId="{64829ADD-CDA2-384D-9359-5A35BEC62278}" type="presParOf" srcId="{D5F1FCC4-0ABE-674D-BE1A-9EF6288C1E89}" destId="{C87BBD10-BAF4-6648-9F07-A2E0B714D18C}" srcOrd="0" destOrd="0" presId="urn:microsoft.com/office/officeart/2005/8/layout/vList3"/>
    <dgm:cxn modelId="{CB2FBE23-69E8-3349-9EF0-BDAF06E3A685}" type="presParOf" srcId="{D5F1FCC4-0ABE-674D-BE1A-9EF6288C1E89}" destId="{FD93AE59-C2C4-AA46-BC7D-57CF38E923F6}"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2AE133F-13D8-3C4F-AA22-994692C3A6EC}" type="doc">
      <dgm:prSet loTypeId="urn:microsoft.com/office/officeart/2005/8/layout/vList3" loCatId="" qsTypeId="urn:microsoft.com/office/officeart/2005/8/quickstyle/simple3" qsCatId="simple" csTypeId="urn:microsoft.com/office/officeart/2005/8/colors/accent0_2" csCatId="mainScheme" phldr="1"/>
      <dgm:spPr/>
    </dgm:pt>
    <dgm:pt modelId="{710AF0DB-F942-244A-A10F-C5C485AE3FA3}">
      <dgm:prSet phldrT="[Text]"/>
      <dgm:spPr/>
      <dgm:t>
        <a:bodyPr/>
        <a:lstStyle/>
        <a:p>
          <a:r>
            <a:rPr lang="en-US" dirty="0"/>
            <a:t>Motivation</a:t>
          </a:r>
        </a:p>
      </dgm:t>
    </dgm:pt>
    <dgm:pt modelId="{26016E5A-5634-D847-A567-FF8ECC052E3B}" type="parTrans" cxnId="{D02BF4DF-1AD7-6B4E-90D4-1CCC991E9BDB}">
      <dgm:prSet/>
      <dgm:spPr/>
      <dgm:t>
        <a:bodyPr/>
        <a:lstStyle/>
        <a:p>
          <a:endParaRPr lang="en-US"/>
        </a:p>
      </dgm:t>
    </dgm:pt>
    <dgm:pt modelId="{218ED129-E736-F741-BE54-322807EB4A16}" type="sibTrans" cxnId="{D02BF4DF-1AD7-6B4E-90D4-1CCC991E9BDB}">
      <dgm:prSet/>
      <dgm:spPr/>
      <dgm:t>
        <a:bodyPr/>
        <a:lstStyle/>
        <a:p>
          <a:endParaRPr lang="en-US"/>
        </a:p>
      </dgm:t>
    </dgm:pt>
    <dgm:pt modelId="{2BFEC48C-459A-D845-9EC4-A1E68D1F1AE7}">
      <dgm:prSet phldrT="[Text]"/>
      <dgm:spPr/>
      <dgm:t>
        <a:bodyPr/>
        <a:lstStyle/>
        <a:p>
          <a:r>
            <a:rPr lang="en-US" dirty="0"/>
            <a:t>Scone Knowledge Base</a:t>
          </a:r>
        </a:p>
      </dgm:t>
    </dgm:pt>
    <dgm:pt modelId="{302B834D-F00B-8C4E-A403-53EED06F15F5}" type="parTrans" cxnId="{82B9C213-250D-4143-9114-C4C19317C2A0}">
      <dgm:prSet/>
      <dgm:spPr/>
      <dgm:t>
        <a:bodyPr/>
        <a:lstStyle/>
        <a:p>
          <a:endParaRPr lang="en-US"/>
        </a:p>
      </dgm:t>
    </dgm:pt>
    <dgm:pt modelId="{39AD394C-2EC6-AD42-950B-5DF679DEFD0D}" type="sibTrans" cxnId="{82B9C213-250D-4143-9114-C4C19317C2A0}">
      <dgm:prSet/>
      <dgm:spPr/>
      <dgm:t>
        <a:bodyPr/>
        <a:lstStyle/>
        <a:p>
          <a:endParaRPr lang="en-US"/>
        </a:p>
      </dgm:t>
    </dgm:pt>
    <dgm:pt modelId="{F96641E8-1E5C-E34B-B2AC-08C472E0FFFA}">
      <dgm:prSet phldrT="[Text]"/>
      <dgm:spPr/>
      <dgm:t>
        <a:bodyPr/>
        <a:lstStyle/>
        <a:p>
          <a:r>
            <a:rPr lang="en-US" dirty="0"/>
            <a:t>Construction Grammar</a:t>
          </a:r>
        </a:p>
      </dgm:t>
    </dgm:pt>
    <dgm:pt modelId="{85B3FB05-6B74-FA44-8838-21F760499EDC}" type="parTrans" cxnId="{9D75EF42-0965-8446-8899-B7813AA73152}">
      <dgm:prSet/>
      <dgm:spPr/>
      <dgm:t>
        <a:bodyPr/>
        <a:lstStyle/>
        <a:p>
          <a:endParaRPr lang="en-US"/>
        </a:p>
      </dgm:t>
    </dgm:pt>
    <dgm:pt modelId="{3B3D1B3F-F065-414C-AA50-4953BC0C3360}" type="sibTrans" cxnId="{9D75EF42-0965-8446-8899-B7813AA73152}">
      <dgm:prSet/>
      <dgm:spPr/>
      <dgm:t>
        <a:bodyPr/>
        <a:lstStyle/>
        <a:p>
          <a:endParaRPr lang="en-US"/>
        </a:p>
      </dgm:t>
    </dgm:pt>
    <dgm:pt modelId="{413B78C8-C7D7-7F41-8728-1E2657CA68CF}">
      <dgm:prSet/>
      <dgm:spPr/>
      <dgm:t>
        <a:bodyPr/>
        <a:lstStyle/>
        <a:p>
          <a:r>
            <a:rPr lang="en-US" dirty="0"/>
            <a:t>NLU Engine</a:t>
          </a:r>
        </a:p>
      </dgm:t>
    </dgm:pt>
    <dgm:pt modelId="{3B0E0CA5-05D4-E245-8597-1A4B1A258A24}" type="parTrans" cxnId="{FEE26A25-6C0D-1A42-AA6B-786E42FD7B22}">
      <dgm:prSet/>
      <dgm:spPr/>
      <dgm:t>
        <a:bodyPr/>
        <a:lstStyle/>
        <a:p>
          <a:endParaRPr lang="en-US"/>
        </a:p>
      </dgm:t>
    </dgm:pt>
    <dgm:pt modelId="{F0355825-A4B3-0D4E-9CA9-315851AF1C3F}" type="sibTrans" cxnId="{FEE26A25-6C0D-1A42-AA6B-786E42FD7B22}">
      <dgm:prSet/>
      <dgm:spPr/>
      <dgm:t>
        <a:bodyPr/>
        <a:lstStyle/>
        <a:p>
          <a:endParaRPr lang="en-US"/>
        </a:p>
      </dgm:t>
    </dgm:pt>
    <dgm:pt modelId="{211FD465-D90D-0649-B170-2245CB4FC3E4}">
      <dgm:prSet/>
      <dgm:spPr/>
      <dgm:t>
        <a:bodyPr/>
        <a:lstStyle/>
        <a:p>
          <a:r>
            <a:rPr lang="en-US" dirty="0"/>
            <a:t>Example Implementation</a:t>
          </a:r>
        </a:p>
      </dgm:t>
    </dgm:pt>
    <dgm:pt modelId="{361197B9-8D3D-6045-8B33-9E592B17BB2B}" type="parTrans" cxnId="{C31F4A26-474F-924D-B31A-146CF95FADB5}">
      <dgm:prSet/>
      <dgm:spPr/>
      <dgm:t>
        <a:bodyPr/>
        <a:lstStyle/>
        <a:p>
          <a:endParaRPr lang="en-US"/>
        </a:p>
      </dgm:t>
    </dgm:pt>
    <dgm:pt modelId="{5914BA31-2DFE-654C-999C-7EB0E02190F3}" type="sibTrans" cxnId="{C31F4A26-474F-924D-B31A-146CF95FADB5}">
      <dgm:prSet/>
      <dgm:spPr/>
      <dgm:t>
        <a:bodyPr/>
        <a:lstStyle/>
        <a:p>
          <a:endParaRPr lang="en-US"/>
        </a:p>
      </dgm:t>
    </dgm:pt>
    <dgm:pt modelId="{2EBFDDEB-5E58-7041-9D3C-ED1481C6E555}">
      <dgm:prSet/>
      <dgm:spPr/>
      <dgm:t>
        <a:bodyPr/>
        <a:lstStyle/>
        <a:p>
          <a:r>
            <a:rPr lang="en-US" dirty="0"/>
            <a:t>Conclusion</a:t>
          </a:r>
        </a:p>
      </dgm:t>
    </dgm:pt>
    <dgm:pt modelId="{5F3479DB-E9C2-AC44-8FA2-BA800BF8646D}" type="parTrans" cxnId="{34B43494-1365-9F49-8F3D-059F74A2F770}">
      <dgm:prSet/>
      <dgm:spPr/>
      <dgm:t>
        <a:bodyPr/>
        <a:lstStyle/>
        <a:p>
          <a:endParaRPr lang="en-US"/>
        </a:p>
      </dgm:t>
    </dgm:pt>
    <dgm:pt modelId="{8756908D-46DC-4341-87D7-15A1F1A409B8}" type="sibTrans" cxnId="{34B43494-1365-9F49-8F3D-059F74A2F770}">
      <dgm:prSet/>
      <dgm:spPr/>
      <dgm:t>
        <a:bodyPr/>
        <a:lstStyle/>
        <a:p>
          <a:endParaRPr lang="en-US"/>
        </a:p>
      </dgm:t>
    </dgm:pt>
    <dgm:pt modelId="{A74DC517-2EC0-3F48-84C7-225AED1C0E2C}" type="pres">
      <dgm:prSet presAssocID="{92AE133F-13D8-3C4F-AA22-994692C3A6EC}" presName="linearFlow" presStyleCnt="0">
        <dgm:presLayoutVars>
          <dgm:dir/>
          <dgm:resizeHandles val="exact"/>
        </dgm:presLayoutVars>
      </dgm:prSet>
      <dgm:spPr/>
    </dgm:pt>
    <dgm:pt modelId="{637577CD-E352-5D4A-A3A1-76B2911080E0}" type="pres">
      <dgm:prSet presAssocID="{710AF0DB-F942-244A-A10F-C5C485AE3FA3}" presName="composite" presStyleCnt="0"/>
      <dgm:spPr/>
    </dgm:pt>
    <dgm:pt modelId="{34B649D8-AF6E-CA4E-BA4A-BA0E1B765F5F}" type="pres">
      <dgm:prSet presAssocID="{710AF0DB-F942-244A-A10F-C5C485AE3FA3}" presName="imgShp" presStyleLbl="fgImgPlace1" presStyleIdx="0" presStyleCnt="6"/>
      <dgm:spPr>
        <a:solidFill>
          <a:schemeClr val="bg1"/>
        </a:solidFill>
      </dgm:spPr>
    </dgm:pt>
    <dgm:pt modelId="{63B44858-1426-5346-BE09-02A58B98E784}" type="pres">
      <dgm:prSet presAssocID="{710AF0DB-F942-244A-A10F-C5C485AE3FA3}" presName="txShp" presStyleLbl="node1" presStyleIdx="0" presStyleCnt="6">
        <dgm:presLayoutVars>
          <dgm:bulletEnabled val="1"/>
        </dgm:presLayoutVars>
      </dgm:prSet>
      <dgm:spPr/>
    </dgm:pt>
    <dgm:pt modelId="{39CF466C-2C6E-8A44-ACF2-5ADC47D005DC}" type="pres">
      <dgm:prSet presAssocID="{218ED129-E736-F741-BE54-322807EB4A16}" presName="spacing" presStyleCnt="0"/>
      <dgm:spPr/>
    </dgm:pt>
    <dgm:pt modelId="{9C30F48B-DBBB-A441-B364-8D9984741AAD}" type="pres">
      <dgm:prSet presAssocID="{2BFEC48C-459A-D845-9EC4-A1E68D1F1AE7}" presName="composite" presStyleCnt="0"/>
      <dgm:spPr/>
    </dgm:pt>
    <dgm:pt modelId="{2BE5393F-1E76-4546-97F8-0C07B6429DC2}" type="pres">
      <dgm:prSet presAssocID="{2BFEC48C-459A-D845-9EC4-A1E68D1F1AE7}" presName="imgShp" presStyleLbl="fgImgPlace1" presStyleIdx="1" presStyleCnt="6"/>
      <dgm:spPr>
        <a:solidFill>
          <a:schemeClr val="bg1"/>
        </a:solidFill>
      </dgm:spPr>
    </dgm:pt>
    <dgm:pt modelId="{4CDC0349-9451-4B47-AB61-5CAE6D2FB612}" type="pres">
      <dgm:prSet presAssocID="{2BFEC48C-459A-D845-9EC4-A1E68D1F1AE7}" presName="txShp" presStyleLbl="node1" presStyleIdx="1" presStyleCnt="6">
        <dgm:presLayoutVars>
          <dgm:bulletEnabled val="1"/>
        </dgm:presLayoutVars>
      </dgm:prSet>
      <dgm:spPr/>
    </dgm:pt>
    <dgm:pt modelId="{716C8EE1-13B9-AF43-BFEB-FB3DFB6D096F}" type="pres">
      <dgm:prSet presAssocID="{39AD394C-2EC6-AD42-950B-5DF679DEFD0D}" presName="spacing" presStyleCnt="0"/>
      <dgm:spPr/>
    </dgm:pt>
    <dgm:pt modelId="{17ABFC5A-893D-4E4C-A565-AF81AAC32E11}" type="pres">
      <dgm:prSet presAssocID="{F96641E8-1E5C-E34B-B2AC-08C472E0FFFA}" presName="composite" presStyleCnt="0"/>
      <dgm:spPr/>
    </dgm:pt>
    <dgm:pt modelId="{00FE5313-3F40-8A43-8A35-CC74ADD91CDA}" type="pres">
      <dgm:prSet presAssocID="{F96641E8-1E5C-E34B-B2AC-08C472E0FFFA}" presName="imgShp" presStyleLbl="fgImgPlace1" presStyleIdx="2" presStyleCnt="6"/>
      <dgm:spPr>
        <a:solidFill>
          <a:schemeClr val="bg1"/>
        </a:solidFill>
      </dgm:spPr>
    </dgm:pt>
    <dgm:pt modelId="{6214ADD9-D98D-EF4D-A8CD-D39D633C14B8}" type="pres">
      <dgm:prSet presAssocID="{F96641E8-1E5C-E34B-B2AC-08C472E0FFFA}" presName="txShp" presStyleLbl="node1" presStyleIdx="2" presStyleCnt="6">
        <dgm:presLayoutVars>
          <dgm:bulletEnabled val="1"/>
        </dgm:presLayoutVars>
      </dgm:prSet>
      <dgm:spPr/>
    </dgm:pt>
    <dgm:pt modelId="{FDBEA39D-EE46-E74D-BDB0-F4993002880C}" type="pres">
      <dgm:prSet presAssocID="{3B3D1B3F-F065-414C-AA50-4953BC0C3360}" presName="spacing" presStyleCnt="0"/>
      <dgm:spPr/>
    </dgm:pt>
    <dgm:pt modelId="{098B97D7-595D-104C-A658-3A4F32D28619}" type="pres">
      <dgm:prSet presAssocID="{413B78C8-C7D7-7F41-8728-1E2657CA68CF}" presName="composite" presStyleCnt="0"/>
      <dgm:spPr/>
    </dgm:pt>
    <dgm:pt modelId="{CAFB2923-7EB0-2D4F-B3CA-129D9D240F58}" type="pres">
      <dgm:prSet presAssocID="{413B78C8-C7D7-7F41-8728-1E2657CA68CF}" presName="imgShp" presStyleLbl="fgImgPlace1" presStyleIdx="3" presStyleCnt="6"/>
      <dgm:spPr>
        <a:solidFill>
          <a:srgbClr val="FF0000"/>
        </a:solidFill>
      </dgm:spPr>
    </dgm:pt>
    <dgm:pt modelId="{A0C976C5-35D3-6949-9551-61B17534C6DA}" type="pres">
      <dgm:prSet presAssocID="{413B78C8-C7D7-7F41-8728-1E2657CA68CF}" presName="txShp" presStyleLbl="node1" presStyleIdx="3" presStyleCnt="6">
        <dgm:presLayoutVars>
          <dgm:bulletEnabled val="1"/>
        </dgm:presLayoutVars>
      </dgm:prSet>
      <dgm:spPr/>
    </dgm:pt>
    <dgm:pt modelId="{B06A8F97-4311-6746-AD0E-C45AA1A0EEA6}" type="pres">
      <dgm:prSet presAssocID="{F0355825-A4B3-0D4E-9CA9-315851AF1C3F}" presName="spacing" presStyleCnt="0"/>
      <dgm:spPr/>
    </dgm:pt>
    <dgm:pt modelId="{51CD13D2-5B2F-974F-AE02-EACD31DB35E8}" type="pres">
      <dgm:prSet presAssocID="{211FD465-D90D-0649-B170-2245CB4FC3E4}" presName="composite" presStyleCnt="0"/>
      <dgm:spPr/>
    </dgm:pt>
    <dgm:pt modelId="{F51C1AA0-0E7C-4642-8221-E2CF3A8201E1}" type="pres">
      <dgm:prSet presAssocID="{211FD465-D90D-0649-B170-2245CB4FC3E4}" presName="imgShp" presStyleLbl="fgImgPlace1" presStyleIdx="4" presStyleCnt="6"/>
      <dgm:spPr/>
    </dgm:pt>
    <dgm:pt modelId="{E31C2B2F-AF5B-B940-9BF8-87A3D0CB847A}" type="pres">
      <dgm:prSet presAssocID="{211FD465-D90D-0649-B170-2245CB4FC3E4}" presName="txShp" presStyleLbl="node1" presStyleIdx="4" presStyleCnt="6">
        <dgm:presLayoutVars>
          <dgm:bulletEnabled val="1"/>
        </dgm:presLayoutVars>
      </dgm:prSet>
      <dgm:spPr/>
    </dgm:pt>
    <dgm:pt modelId="{BA1134A8-5655-DA40-8901-6E4F12B77D00}" type="pres">
      <dgm:prSet presAssocID="{5914BA31-2DFE-654C-999C-7EB0E02190F3}" presName="spacing" presStyleCnt="0"/>
      <dgm:spPr/>
    </dgm:pt>
    <dgm:pt modelId="{D5F1FCC4-0ABE-674D-BE1A-9EF6288C1E89}" type="pres">
      <dgm:prSet presAssocID="{2EBFDDEB-5E58-7041-9D3C-ED1481C6E555}" presName="composite" presStyleCnt="0"/>
      <dgm:spPr/>
    </dgm:pt>
    <dgm:pt modelId="{C87BBD10-BAF4-6648-9F07-A2E0B714D18C}" type="pres">
      <dgm:prSet presAssocID="{2EBFDDEB-5E58-7041-9D3C-ED1481C6E555}" presName="imgShp" presStyleLbl="fgImgPlace1" presStyleIdx="5" presStyleCnt="6"/>
      <dgm:spPr/>
    </dgm:pt>
    <dgm:pt modelId="{FD93AE59-C2C4-AA46-BC7D-57CF38E923F6}" type="pres">
      <dgm:prSet presAssocID="{2EBFDDEB-5E58-7041-9D3C-ED1481C6E555}" presName="txShp" presStyleLbl="node1" presStyleIdx="5" presStyleCnt="6">
        <dgm:presLayoutVars>
          <dgm:bulletEnabled val="1"/>
        </dgm:presLayoutVars>
      </dgm:prSet>
      <dgm:spPr/>
    </dgm:pt>
  </dgm:ptLst>
  <dgm:cxnLst>
    <dgm:cxn modelId="{82B9C213-250D-4143-9114-C4C19317C2A0}" srcId="{92AE133F-13D8-3C4F-AA22-994692C3A6EC}" destId="{2BFEC48C-459A-D845-9EC4-A1E68D1F1AE7}" srcOrd="1" destOrd="0" parTransId="{302B834D-F00B-8C4E-A403-53EED06F15F5}" sibTransId="{39AD394C-2EC6-AD42-950B-5DF679DEFD0D}"/>
    <dgm:cxn modelId="{30E46F1D-2BB3-A442-8E69-D75AB7919C4E}" type="presOf" srcId="{2BFEC48C-459A-D845-9EC4-A1E68D1F1AE7}" destId="{4CDC0349-9451-4B47-AB61-5CAE6D2FB612}" srcOrd="0" destOrd="0" presId="urn:microsoft.com/office/officeart/2005/8/layout/vList3"/>
    <dgm:cxn modelId="{FEE26A25-6C0D-1A42-AA6B-786E42FD7B22}" srcId="{92AE133F-13D8-3C4F-AA22-994692C3A6EC}" destId="{413B78C8-C7D7-7F41-8728-1E2657CA68CF}" srcOrd="3" destOrd="0" parTransId="{3B0E0CA5-05D4-E245-8597-1A4B1A258A24}" sibTransId="{F0355825-A4B3-0D4E-9CA9-315851AF1C3F}"/>
    <dgm:cxn modelId="{C31F4A26-474F-924D-B31A-146CF95FADB5}" srcId="{92AE133F-13D8-3C4F-AA22-994692C3A6EC}" destId="{211FD465-D90D-0649-B170-2245CB4FC3E4}" srcOrd="4" destOrd="0" parTransId="{361197B9-8D3D-6045-8B33-9E592B17BB2B}" sibTransId="{5914BA31-2DFE-654C-999C-7EB0E02190F3}"/>
    <dgm:cxn modelId="{9D75EF42-0965-8446-8899-B7813AA73152}" srcId="{92AE133F-13D8-3C4F-AA22-994692C3A6EC}" destId="{F96641E8-1E5C-E34B-B2AC-08C472E0FFFA}" srcOrd="2" destOrd="0" parTransId="{85B3FB05-6B74-FA44-8838-21F760499EDC}" sibTransId="{3B3D1B3F-F065-414C-AA50-4953BC0C3360}"/>
    <dgm:cxn modelId="{AA853C59-A3FD-FA49-8AE4-91279AEBC961}" type="presOf" srcId="{413B78C8-C7D7-7F41-8728-1E2657CA68CF}" destId="{A0C976C5-35D3-6949-9551-61B17534C6DA}" srcOrd="0" destOrd="0" presId="urn:microsoft.com/office/officeart/2005/8/layout/vList3"/>
    <dgm:cxn modelId="{F8509E73-9BE3-B04B-A3CA-DCCA03B7193A}" type="presOf" srcId="{2EBFDDEB-5E58-7041-9D3C-ED1481C6E555}" destId="{FD93AE59-C2C4-AA46-BC7D-57CF38E923F6}" srcOrd="0" destOrd="0" presId="urn:microsoft.com/office/officeart/2005/8/layout/vList3"/>
    <dgm:cxn modelId="{2D12F47B-EFB1-954F-B7AC-10B1E952D280}" type="presOf" srcId="{92AE133F-13D8-3C4F-AA22-994692C3A6EC}" destId="{A74DC517-2EC0-3F48-84C7-225AED1C0E2C}" srcOrd="0" destOrd="0" presId="urn:microsoft.com/office/officeart/2005/8/layout/vList3"/>
    <dgm:cxn modelId="{34B43494-1365-9F49-8F3D-059F74A2F770}" srcId="{92AE133F-13D8-3C4F-AA22-994692C3A6EC}" destId="{2EBFDDEB-5E58-7041-9D3C-ED1481C6E555}" srcOrd="5" destOrd="0" parTransId="{5F3479DB-E9C2-AC44-8FA2-BA800BF8646D}" sibTransId="{8756908D-46DC-4341-87D7-15A1F1A409B8}"/>
    <dgm:cxn modelId="{085B6B9A-5D38-C941-A718-807A0AEBB7D6}" type="presOf" srcId="{710AF0DB-F942-244A-A10F-C5C485AE3FA3}" destId="{63B44858-1426-5346-BE09-02A58B98E784}" srcOrd="0" destOrd="0" presId="urn:microsoft.com/office/officeart/2005/8/layout/vList3"/>
    <dgm:cxn modelId="{EB4F8BD6-EDEB-0F4E-BBDC-00A9BD4C63D9}" type="presOf" srcId="{F96641E8-1E5C-E34B-B2AC-08C472E0FFFA}" destId="{6214ADD9-D98D-EF4D-A8CD-D39D633C14B8}" srcOrd="0" destOrd="0" presId="urn:microsoft.com/office/officeart/2005/8/layout/vList3"/>
    <dgm:cxn modelId="{D02BF4DF-1AD7-6B4E-90D4-1CCC991E9BDB}" srcId="{92AE133F-13D8-3C4F-AA22-994692C3A6EC}" destId="{710AF0DB-F942-244A-A10F-C5C485AE3FA3}" srcOrd="0" destOrd="0" parTransId="{26016E5A-5634-D847-A567-FF8ECC052E3B}" sibTransId="{218ED129-E736-F741-BE54-322807EB4A16}"/>
    <dgm:cxn modelId="{EE383BFB-B3D5-654A-ADBB-07F39125AD89}" type="presOf" srcId="{211FD465-D90D-0649-B170-2245CB4FC3E4}" destId="{E31C2B2F-AF5B-B940-9BF8-87A3D0CB847A}" srcOrd="0" destOrd="0" presId="urn:microsoft.com/office/officeart/2005/8/layout/vList3"/>
    <dgm:cxn modelId="{762C6FFC-6122-5E46-89F6-5A6D71B64310}" type="presParOf" srcId="{A74DC517-2EC0-3F48-84C7-225AED1C0E2C}" destId="{637577CD-E352-5D4A-A3A1-76B2911080E0}" srcOrd="0" destOrd="0" presId="urn:microsoft.com/office/officeart/2005/8/layout/vList3"/>
    <dgm:cxn modelId="{DEB6E816-A002-4248-BD78-DD8CB021215C}" type="presParOf" srcId="{637577CD-E352-5D4A-A3A1-76B2911080E0}" destId="{34B649D8-AF6E-CA4E-BA4A-BA0E1B765F5F}" srcOrd="0" destOrd="0" presId="urn:microsoft.com/office/officeart/2005/8/layout/vList3"/>
    <dgm:cxn modelId="{A1C628BD-B71F-E240-BD11-EB9C653D113E}" type="presParOf" srcId="{637577CD-E352-5D4A-A3A1-76B2911080E0}" destId="{63B44858-1426-5346-BE09-02A58B98E784}" srcOrd="1" destOrd="0" presId="urn:microsoft.com/office/officeart/2005/8/layout/vList3"/>
    <dgm:cxn modelId="{C459E5A4-82EA-634A-ADED-A053B5D72C7E}" type="presParOf" srcId="{A74DC517-2EC0-3F48-84C7-225AED1C0E2C}" destId="{39CF466C-2C6E-8A44-ACF2-5ADC47D005DC}" srcOrd="1" destOrd="0" presId="urn:microsoft.com/office/officeart/2005/8/layout/vList3"/>
    <dgm:cxn modelId="{950BDDC8-B6C1-2A42-868F-396D32CC1694}" type="presParOf" srcId="{A74DC517-2EC0-3F48-84C7-225AED1C0E2C}" destId="{9C30F48B-DBBB-A441-B364-8D9984741AAD}" srcOrd="2" destOrd="0" presId="urn:microsoft.com/office/officeart/2005/8/layout/vList3"/>
    <dgm:cxn modelId="{12E75506-6550-3347-A32D-439F2476E213}" type="presParOf" srcId="{9C30F48B-DBBB-A441-B364-8D9984741AAD}" destId="{2BE5393F-1E76-4546-97F8-0C07B6429DC2}" srcOrd="0" destOrd="0" presId="urn:microsoft.com/office/officeart/2005/8/layout/vList3"/>
    <dgm:cxn modelId="{B0382458-5A29-B24C-9003-E0B0B7493E1B}" type="presParOf" srcId="{9C30F48B-DBBB-A441-B364-8D9984741AAD}" destId="{4CDC0349-9451-4B47-AB61-5CAE6D2FB612}" srcOrd="1" destOrd="0" presId="urn:microsoft.com/office/officeart/2005/8/layout/vList3"/>
    <dgm:cxn modelId="{7EC773E9-1BA1-DC48-A940-BF7EADE487EF}" type="presParOf" srcId="{A74DC517-2EC0-3F48-84C7-225AED1C0E2C}" destId="{716C8EE1-13B9-AF43-BFEB-FB3DFB6D096F}" srcOrd="3" destOrd="0" presId="urn:microsoft.com/office/officeart/2005/8/layout/vList3"/>
    <dgm:cxn modelId="{575D349F-E77B-D84B-A64E-87A2CD770100}" type="presParOf" srcId="{A74DC517-2EC0-3F48-84C7-225AED1C0E2C}" destId="{17ABFC5A-893D-4E4C-A565-AF81AAC32E11}" srcOrd="4" destOrd="0" presId="urn:microsoft.com/office/officeart/2005/8/layout/vList3"/>
    <dgm:cxn modelId="{A533475C-200B-B443-B21F-E171EE81C891}" type="presParOf" srcId="{17ABFC5A-893D-4E4C-A565-AF81AAC32E11}" destId="{00FE5313-3F40-8A43-8A35-CC74ADD91CDA}" srcOrd="0" destOrd="0" presId="urn:microsoft.com/office/officeart/2005/8/layout/vList3"/>
    <dgm:cxn modelId="{47C26463-07E8-0049-8FD8-A9D44582197D}" type="presParOf" srcId="{17ABFC5A-893D-4E4C-A565-AF81AAC32E11}" destId="{6214ADD9-D98D-EF4D-A8CD-D39D633C14B8}" srcOrd="1" destOrd="0" presId="urn:microsoft.com/office/officeart/2005/8/layout/vList3"/>
    <dgm:cxn modelId="{42224EA8-7080-9948-8DF7-5188CF305671}" type="presParOf" srcId="{A74DC517-2EC0-3F48-84C7-225AED1C0E2C}" destId="{FDBEA39D-EE46-E74D-BDB0-F4993002880C}" srcOrd="5" destOrd="0" presId="urn:microsoft.com/office/officeart/2005/8/layout/vList3"/>
    <dgm:cxn modelId="{56ABF1BC-FAE3-5346-9752-82017F2D32AD}" type="presParOf" srcId="{A74DC517-2EC0-3F48-84C7-225AED1C0E2C}" destId="{098B97D7-595D-104C-A658-3A4F32D28619}" srcOrd="6" destOrd="0" presId="urn:microsoft.com/office/officeart/2005/8/layout/vList3"/>
    <dgm:cxn modelId="{5EAEE16B-28DF-2045-96D9-F7C6DB877918}" type="presParOf" srcId="{098B97D7-595D-104C-A658-3A4F32D28619}" destId="{CAFB2923-7EB0-2D4F-B3CA-129D9D240F58}" srcOrd="0" destOrd="0" presId="urn:microsoft.com/office/officeart/2005/8/layout/vList3"/>
    <dgm:cxn modelId="{F7DEE0B6-3B32-3A42-8122-4ADB50FDC798}" type="presParOf" srcId="{098B97D7-595D-104C-A658-3A4F32D28619}" destId="{A0C976C5-35D3-6949-9551-61B17534C6DA}" srcOrd="1" destOrd="0" presId="urn:microsoft.com/office/officeart/2005/8/layout/vList3"/>
    <dgm:cxn modelId="{502F19D0-8F34-414D-8535-33ED82BE9F20}" type="presParOf" srcId="{A74DC517-2EC0-3F48-84C7-225AED1C0E2C}" destId="{B06A8F97-4311-6746-AD0E-C45AA1A0EEA6}" srcOrd="7" destOrd="0" presId="urn:microsoft.com/office/officeart/2005/8/layout/vList3"/>
    <dgm:cxn modelId="{A83F42B6-C5D3-FF4E-BEFA-FE494EBCB0B7}" type="presParOf" srcId="{A74DC517-2EC0-3F48-84C7-225AED1C0E2C}" destId="{51CD13D2-5B2F-974F-AE02-EACD31DB35E8}" srcOrd="8" destOrd="0" presId="urn:microsoft.com/office/officeart/2005/8/layout/vList3"/>
    <dgm:cxn modelId="{4172A583-05EB-6444-863D-AF60A4273652}" type="presParOf" srcId="{51CD13D2-5B2F-974F-AE02-EACD31DB35E8}" destId="{F51C1AA0-0E7C-4642-8221-E2CF3A8201E1}" srcOrd="0" destOrd="0" presId="urn:microsoft.com/office/officeart/2005/8/layout/vList3"/>
    <dgm:cxn modelId="{84404F2B-C561-F347-B859-6E719FE31D99}" type="presParOf" srcId="{51CD13D2-5B2F-974F-AE02-EACD31DB35E8}" destId="{E31C2B2F-AF5B-B940-9BF8-87A3D0CB847A}" srcOrd="1" destOrd="0" presId="urn:microsoft.com/office/officeart/2005/8/layout/vList3"/>
    <dgm:cxn modelId="{9AD03AD1-7051-D547-B720-6A289C203E78}" type="presParOf" srcId="{A74DC517-2EC0-3F48-84C7-225AED1C0E2C}" destId="{BA1134A8-5655-DA40-8901-6E4F12B77D00}" srcOrd="9" destOrd="0" presId="urn:microsoft.com/office/officeart/2005/8/layout/vList3"/>
    <dgm:cxn modelId="{D462AFC8-8DBA-7C49-ADE8-1BEA548D7745}" type="presParOf" srcId="{A74DC517-2EC0-3F48-84C7-225AED1C0E2C}" destId="{D5F1FCC4-0ABE-674D-BE1A-9EF6288C1E89}" srcOrd="10" destOrd="0" presId="urn:microsoft.com/office/officeart/2005/8/layout/vList3"/>
    <dgm:cxn modelId="{64829ADD-CDA2-384D-9359-5A35BEC62278}" type="presParOf" srcId="{D5F1FCC4-0ABE-674D-BE1A-9EF6288C1E89}" destId="{C87BBD10-BAF4-6648-9F07-A2E0B714D18C}" srcOrd="0" destOrd="0" presId="urn:microsoft.com/office/officeart/2005/8/layout/vList3"/>
    <dgm:cxn modelId="{CB2FBE23-69E8-3349-9EF0-BDAF06E3A685}" type="presParOf" srcId="{D5F1FCC4-0ABE-674D-BE1A-9EF6288C1E89}" destId="{FD93AE59-C2C4-AA46-BC7D-57CF38E923F6}"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2AE133F-13D8-3C4F-AA22-994692C3A6EC}" type="doc">
      <dgm:prSet loTypeId="urn:microsoft.com/office/officeart/2005/8/layout/vList3" loCatId="" qsTypeId="urn:microsoft.com/office/officeart/2005/8/quickstyle/simple3" qsCatId="simple" csTypeId="urn:microsoft.com/office/officeart/2005/8/colors/accent0_2" csCatId="mainScheme" phldr="1"/>
      <dgm:spPr/>
    </dgm:pt>
    <dgm:pt modelId="{710AF0DB-F942-244A-A10F-C5C485AE3FA3}">
      <dgm:prSet phldrT="[Text]"/>
      <dgm:spPr/>
      <dgm:t>
        <a:bodyPr/>
        <a:lstStyle/>
        <a:p>
          <a:r>
            <a:rPr lang="en-US" dirty="0"/>
            <a:t>Motivation</a:t>
          </a:r>
        </a:p>
      </dgm:t>
    </dgm:pt>
    <dgm:pt modelId="{26016E5A-5634-D847-A567-FF8ECC052E3B}" type="parTrans" cxnId="{D02BF4DF-1AD7-6B4E-90D4-1CCC991E9BDB}">
      <dgm:prSet/>
      <dgm:spPr/>
      <dgm:t>
        <a:bodyPr/>
        <a:lstStyle/>
        <a:p>
          <a:endParaRPr lang="en-US"/>
        </a:p>
      </dgm:t>
    </dgm:pt>
    <dgm:pt modelId="{218ED129-E736-F741-BE54-322807EB4A16}" type="sibTrans" cxnId="{D02BF4DF-1AD7-6B4E-90D4-1CCC991E9BDB}">
      <dgm:prSet/>
      <dgm:spPr/>
      <dgm:t>
        <a:bodyPr/>
        <a:lstStyle/>
        <a:p>
          <a:endParaRPr lang="en-US"/>
        </a:p>
      </dgm:t>
    </dgm:pt>
    <dgm:pt modelId="{2BFEC48C-459A-D845-9EC4-A1E68D1F1AE7}">
      <dgm:prSet phldrT="[Text]"/>
      <dgm:spPr/>
      <dgm:t>
        <a:bodyPr/>
        <a:lstStyle/>
        <a:p>
          <a:r>
            <a:rPr lang="en-US" dirty="0"/>
            <a:t>Scone Knowledge Base</a:t>
          </a:r>
        </a:p>
      </dgm:t>
    </dgm:pt>
    <dgm:pt modelId="{302B834D-F00B-8C4E-A403-53EED06F15F5}" type="parTrans" cxnId="{82B9C213-250D-4143-9114-C4C19317C2A0}">
      <dgm:prSet/>
      <dgm:spPr/>
      <dgm:t>
        <a:bodyPr/>
        <a:lstStyle/>
        <a:p>
          <a:endParaRPr lang="en-US"/>
        </a:p>
      </dgm:t>
    </dgm:pt>
    <dgm:pt modelId="{39AD394C-2EC6-AD42-950B-5DF679DEFD0D}" type="sibTrans" cxnId="{82B9C213-250D-4143-9114-C4C19317C2A0}">
      <dgm:prSet/>
      <dgm:spPr/>
      <dgm:t>
        <a:bodyPr/>
        <a:lstStyle/>
        <a:p>
          <a:endParaRPr lang="en-US"/>
        </a:p>
      </dgm:t>
    </dgm:pt>
    <dgm:pt modelId="{F96641E8-1E5C-E34B-B2AC-08C472E0FFFA}">
      <dgm:prSet phldrT="[Text]"/>
      <dgm:spPr/>
      <dgm:t>
        <a:bodyPr/>
        <a:lstStyle/>
        <a:p>
          <a:r>
            <a:rPr lang="en-US" dirty="0"/>
            <a:t>Construction Grammar</a:t>
          </a:r>
        </a:p>
      </dgm:t>
    </dgm:pt>
    <dgm:pt modelId="{85B3FB05-6B74-FA44-8838-21F760499EDC}" type="parTrans" cxnId="{9D75EF42-0965-8446-8899-B7813AA73152}">
      <dgm:prSet/>
      <dgm:spPr/>
      <dgm:t>
        <a:bodyPr/>
        <a:lstStyle/>
        <a:p>
          <a:endParaRPr lang="en-US"/>
        </a:p>
      </dgm:t>
    </dgm:pt>
    <dgm:pt modelId="{3B3D1B3F-F065-414C-AA50-4953BC0C3360}" type="sibTrans" cxnId="{9D75EF42-0965-8446-8899-B7813AA73152}">
      <dgm:prSet/>
      <dgm:spPr/>
      <dgm:t>
        <a:bodyPr/>
        <a:lstStyle/>
        <a:p>
          <a:endParaRPr lang="en-US"/>
        </a:p>
      </dgm:t>
    </dgm:pt>
    <dgm:pt modelId="{413B78C8-C7D7-7F41-8728-1E2657CA68CF}">
      <dgm:prSet/>
      <dgm:spPr/>
      <dgm:t>
        <a:bodyPr/>
        <a:lstStyle/>
        <a:p>
          <a:r>
            <a:rPr lang="en-US" dirty="0"/>
            <a:t>NLU Engine</a:t>
          </a:r>
        </a:p>
      </dgm:t>
    </dgm:pt>
    <dgm:pt modelId="{3B0E0CA5-05D4-E245-8597-1A4B1A258A24}" type="parTrans" cxnId="{FEE26A25-6C0D-1A42-AA6B-786E42FD7B22}">
      <dgm:prSet/>
      <dgm:spPr/>
      <dgm:t>
        <a:bodyPr/>
        <a:lstStyle/>
        <a:p>
          <a:endParaRPr lang="en-US"/>
        </a:p>
      </dgm:t>
    </dgm:pt>
    <dgm:pt modelId="{F0355825-A4B3-0D4E-9CA9-315851AF1C3F}" type="sibTrans" cxnId="{FEE26A25-6C0D-1A42-AA6B-786E42FD7B22}">
      <dgm:prSet/>
      <dgm:spPr/>
      <dgm:t>
        <a:bodyPr/>
        <a:lstStyle/>
        <a:p>
          <a:endParaRPr lang="en-US"/>
        </a:p>
      </dgm:t>
    </dgm:pt>
    <dgm:pt modelId="{211FD465-D90D-0649-B170-2245CB4FC3E4}">
      <dgm:prSet/>
      <dgm:spPr/>
      <dgm:t>
        <a:bodyPr/>
        <a:lstStyle/>
        <a:p>
          <a:r>
            <a:rPr lang="en-US" dirty="0"/>
            <a:t>Example Implementation</a:t>
          </a:r>
        </a:p>
      </dgm:t>
    </dgm:pt>
    <dgm:pt modelId="{361197B9-8D3D-6045-8B33-9E592B17BB2B}" type="parTrans" cxnId="{C31F4A26-474F-924D-B31A-146CF95FADB5}">
      <dgm:prSet/>
      <dgm:spPr/>
      <dgm:t>
        <a:bodyPr/>
        <a:lstStyle/>
        <a:p>
          <a:endParaRPr lang="en-US"/>
        </a:p>
      </dgm:t>
    </dgm:pt>
    <dgm:pt modelId="{5914BA31-2DFE-654C-999C-7EB0E02190F3}" type="sibTrans" cxnId="{C31F4A26-474F-924D-B31A-146CF95FADB5}">
      <dgm:prSet/>
      <dgm:spPr/>
      <dgm:t>
        <a:bodyPr/>
        <a:lstStyle/>
        <a:p>
          <a:endParaRPr lang="en-US"/>
        </a:p>
      </dgm:t>
    </dgm:pt>
    <dgm:pt modelId="{2EBFDDEB-5E58-7041-9D3C-ED1481C6E555}">
      <dgm:prSet/>
      <dgm:spPr/>
      <dgm:t>
        <a:bodyPr/>
        <a:lstStyle/>
        <a:p>
          <a:r>
            <a:rPr lang="en-US" dirty="0"/>
            <a:t>Conclusion</a:t>
          </a:r>
        </a:p>
      </dgm:t>
    </dgm:pt>
    <dgm:pt modelId="{5F3479DB-E9C2-AC44-8FA2-BA800BF8646D}" type="parTrans" cxnId="{34B43494-1365-9F49-8F3D-059F74A2F770}">
      <dgm:prSet/>
      <dgm:spPr/>
      <dgm:t>
        <a:bodyPr/>
        <a:lstStyle/>
        <a:p>
          <a:endParaRPr lang="en-US"/>
        </a:p>
      </dgm:t>
    </dgm:pt>
    <dgm:pt modelId="{8756908D-46DC-4341-87D7-15A1F1A409B8}" type="sibTrans" cxnId="{34B43494-1365-9F49-8F3D-059F74A2F770}">
      <dgm:prSet/>
      <dgm:spPr/>
      <dgm:t>
        <a:bodyPr/>
        <a:lstStyle/>
        <a:p>
          <a:endParaRPr lang="en-US"/>
        </a:p>
      </dgm:t>
    </dgm:pt>
    <dgm:pt modelId="{A74DC517-2EC0-3F48-84C7-225AED1C0E2C}" type="pres">
      <dgm:prSet presAssocID="{92AE133F-13D8-3C4F-AA22-994692C3A6EC}" presName="linearFlow" presStyleCnt="0">
        <dgm:presLayoutVars>
          <dgm:dir/>
          <dgm:resizeHandles val="exact"/>
        </dgm:presLayoutVars>
      </dgm:prSet>
      <dgm:spPr/>
    </dgm:pt>
    <dgm:pt modelId="{637577CD-E352-5D4A-A3A1-76B2911080E0}" type="pres">
      <dgm:prSet presAssocID="{710AF0DB-F942-244A-A10F-C5C485AE3FA3}" presName="composite" presStyleCnt="0"/>
      <dgm:spPr/>
    </dgm:pt>
    <dgm:pt modelId="{34B649D8-AF6E-CA4E-BA4A-BA0E1B765F5F}" type="pres">
      <dgm:prSet presAssocID="{710AF0DB-F942-244A-A10F-C5C485AE3FA3}" presName="imgShp" presStyleLbl="fgImgPlace1" presStyleIdx="0" presStyleCnt="6"/>
      <dgm:spPr>
        <a:solidFill>
          <a:schemeClr val="bg1"/>
        </a:solidFill>
      </dgm:spPr>
    </dgm:pt>
    <dgm:pt modelId="{63B44858-1426-5346-BE09-02A58B98E784}" type="pres">
      <dgm:prSet presAssocID="{710AF0DB-F942-244A-A10F-C5C485AE3FA3}" presName="txShp" presStyleLbl="node1" presStyleIdx="0" presStyleCnt="6">
        <dgm:presLayoutVars>
          <dgm:bulletEnabled val="1"/>
        </dgm:presLayoutVars>
      </dgm:prSet>
      <dgm:spPr/>
    </dgm:pt>
    <dgm:pt modelId="{39CF466C-2C6E-8A44-ACF2-5ADC47D005DC}" type="pres">
      <dgm:prSet presAssocID="{218ED129-E736-F741-BE54-322807EB4A16}" presName="spacing" presStyleCnt="0"/>
      <dgm:spPr/>
    </dgm:pt>
    <dgm:pt modelId="{9C30F48B-DBBB-A441-B364-8D9984741AAD}" type="pres">
      <dgm:prSet presAssocID="{2BFEC48C-459A-D845-9EC4-A1E68D1F1AE7}" presName="composite" presStyleCnt="0"/>
      <dgm:spPr/>
    </dgm:pt>
    <dgm:pt modelId="{2BE5393F-1E76-4546-97F8-0C07B6429DC2}" type="pres">
      <dgm:prSet presAssocID="{2BFEC48C-459A-D845-9EC4-A1E68D1F1AE7}" presName="imgShp" presStyleLbl="fgImgPlace1" presStyleIdx="1" presStyleCnt="6"/>
      <dgm:spPr>
        <a:solidFill>
          <a:schemeClr val="bg1"/>
        </a:solidFill>
      </dgm:spPr>
    </dgm:pt>
    <dgm:pt modelId="{4CDC0349-9451-4B47-AB61-5CAE6D2FB612}" type="pres">
      <dgm:prSet presAssocID="{2BFEC48C-459A-D845-9EC4-A1E68D1F1AE7}" presName="txShp" presStyleLbl="node1" presStyleIdx="1" presStyleCnt="6">
        <dgm:presLayoutVars>
          <dgm:bulletEnabled val="1"/>
        </dgm:presLayoutVars>
      </dgm:prSet>
      <dgm:spPr/>
    </dgm:pt>
    <dgm:pt modelId="{716C8EE1-13B9-AF43-BFEB-FB3DFB6D096F}" type="pres">
      <dgm:prSet presAssocID="{39AD394C-2EC6-AD42-950B-5DF679DEFD0D}" presName="spacing" presStyleCnt="0"/>
      <dgm:spPr/>
    </dgm:pt>
    <dgm:pt modelId="{17ABFC5A-893D-4E4C-A565-AF81AAC32E11}" type="pres">
      <dgm:prSet presAssocID="{F96641E8-1E5C-E34B-B2AC-08C472E0FFFA}" presName="composite" presStyleCnt="0"/>
      <dgm:spPr/>
    </dgm:pt>
    <dgm:pt modelId="{00FE5313-3F40-8A43-8A35-CC74ADD91CDA}" type="pres">
      <dgm:prSet presAssocID="{F96641E8-1E5C-E34B-B2AC-08C472E0FFFA}" presName="imgShp" presStyleLbl="fgImgPlace1" presStyleIdx="2" presStyleCnt="6"/>
      <dgm:spPr>
        <a:solidFill>
          <a:schemeClr val="bg1"/>
        </a:solidFill>
      </dgm:spPr>
    </dgm:pt>
    <dgm:pt modelId="{6214ADD9-D98D-EF4D-A8CD-D39D633C14B8}" type="pres">
      <dgm:prSet presAssocID="{F96641E8-1E5C-E34B-B2AC-08C472E0FFFA}" presName="txShp" presStyleLbl="node1" presStyleIdx="2" presStyleCnt="6">
        <dgm:presLayoutVars>
          <dgm:bulletEnabled val="1"/>
        </dgm:presLayoutVars>
      </dgm:prSet>
      <dgm:spPr/>
    </dgm:pt>
    <dgm:pt modelId="{FDBEA39D-EE46-E74D-BDB0-F4993002880C}" type="pres">
      <dgm:prSet presAssocID="{3B3D1B3F-F065-414C-AA50-4953BC0C3360}" presName="spacing" presStyleCnt="0"/>
      <dgm:spPr/>
    </dgm:pt>
    <dgm:pt modelId="{098B97D7-595D-104C-A658-3A4F32D28619}" type="pres">
      <dgm:prSet presAssocID="{413B78C8-C7D7-7F41-8728-1E2657CA68CF}" presName="composite" presStyleCnt="0"/>
      <dgm:spPr/>
    </dgm:pt>
    <dgm:pt modelId="{CAFB2923-7EB0-2D4F-B3CA-129D9D240F58}" type="pres">
      <dgm:prSet presAssocID="{413B78C8-C7D7-7F41-8728-1E2657CA68CF}" presName="imgShp" presStyleLbl="fgImgPlace1" presStyleIdx="3" presStyleCnt="6"/>
      <dgm:spPr>
        <a:solidFill>
          <a:schemeClr val="bg1"/>
        </a:solidFill>
      </dgm:spPr>
    </dgm:pt>
    <dgm:pt modelId="{A0C976C5-35D3-6949-9551-61B17534C6DA}" type="pres">
      <dgm:prSet presAssocID="{413B78C8-C7D7-7F41-8728-1E2657CA68CF}" presName="txShp" presStyleLbl="node1" presStyleIdx="3" presStyleCnt="6">
        <dgm:presLayoutVars>
          <dgm:bulletEnabled val="1"/>
        </dgm:presLayoutVars>
      </dgm:prSet>
      <dgm:spPr/>
    </dgm:pt>
    <dgm:pt modelId="{B06A8F97-4311-6746-AD0E-C45AA1A0EEA6}" type="pres">
      <dgm:prSet presAssocID="{F0355825-A4B3-0D4E-9CA9-315851AF1C3F}" presName="spacing" presStyleCnt="0"/>
      <dgm:spPr/>
    </dgm:pt>
    <dgm:pt modelId="{51CD13D2-5B2F-974F-AE02-EACD31DB35E8}" type="pres">
      <dgm:prSet presAssocID="{211FD465-D90D-0649-B170-2245CB4FC3E4}" presName="composite" presStyleCnt="0"/>
      <dgm:spPr/>
    </dgm:pt>
    <dgm:pt modelId="{F51C1AA0-0E7C-4642-8221-E2CF3A8201E1}" type="pres">
      <dgm:prSet presAssocID="{211FD465-D90D-0649-B170-2245CB4FC3E4}" presName="imgShp" presStyleLbl="fgImgPlace1" presStyleIdx="4" presStyleCnt="6"/>
      <dgm:spPr>
        <a:solidFill>
          <a:srgbClr val="FF0000"/>
        </a:solidFill>
      </dgm:spPr>
    </dgm:pt>
    <dgm:pt modelId="{E31C2B2F-AF5B-B940-9BF8-87A3D0CB847A}" type="pres">
      <dgm:prSet presAssocID="{211FD465-D90D-0649-B170-2245CB4FC3E4}" presName="txShp" presStyleLbl="node1" presStyleIdx="4" presStyleCnt="6">
        <dgm:presLayoutVars>
          <dgm:bulletEnabled val="1"/>
        </dgm:presLayoutVars>
      </dgm:prSet>
      <dgm:spPr/>
    </dgm:pt>
    <dgm:pt modelId="{BA1134A8-5655-DA40-8901-6E4F12B77D00}" type="pres">
      <dgm:prSet presAssocID="{5914BA31-2DFE-654C-999C-7EB0E02190F3}" presName="spacing" presStyleCnt="0"/>
      <dgm:spPr/>
    </dgm:pt>
    <dgm:pt modelId="{D5F1FCC4-0ABE-674D-BE1A-9EF6288C1E89}" type="pres">
      <dgm:prSet presAssocID="{2EBFDDEB-5E58-7041-9D3C-ED1481C6E555}" presName="composite" presStyleCnt="0"/>
      <dgm:spPr/>
    </dgm:pt>
    <dgm:pt modelId="{C87BBD10-BAF4-6648-9F07-A2E0B714D18C}" type="pres">
      <dgm:prSet presAssocID="{2EBFDDEB-5E58-7041-9D3C-ED1481C6E555}" presName="imgShp" presStyleLbl="fgImgPlace1" presStyleIdx="5" presStyleCnt="6"/>
      <dgm:spPr/>
    </dgm:pt>
    <dgm:pt modelId="{FD93AE59-C2C4-AA46-BC7D-57CF38E923F6}" type="pres">
      <dgm:prSet presAssocID="{2EBFDDEB-5E58-7041-9D3C-ED1481C6E555}" presName="txShp" presStyleLbl="node1" presStyleIdx="5" presStyleCnt="6">
        <dgm:presLayoutVars>
          <dgm:bulletEnabled val="1"/>
        </dgm:presLayoutVars>
      </dgm:prSet>
      <dgm:spPr/>
    </dgm:pt>
  </dgm:ptLst>
  <dgm:cxnLst>
    <dgm:cxn modelId="{82B9C213-250D-4143-9114-C4C19317C2A0}" srcId="{92AE133F-13D8-3C4F-AA22-994692C3A6EC}" destId="{2BFEC48C-459A-D845-9EC4-A1E68D1F1AE7}" srcOrd="1" destOrd="0" parTransId="{302B834D-F00B-8C4E-A403-53EED06F15F5}" sibTransId="{39AD394C-2EC6-AD42-950B-5DF679DEFD0D}"/>
    <dgm:cxn modelId="{30E46F1D-2BB3-A442-8E69-D75AB7919C4E}" type="presOf" srcId="{2BFEC48C-459A-D845-9EC4-A1E68D1F1AE7}" destId="{4CDC0349-9451-4B47-AB61-5CAE6D2FB612}" srcOrd="0" destOrd="0" presId="urn:microsoft.com/office/officeart/2005/8/layout/vList3"/>
    <dgm:cxn modelId="{FEE26A25-6C0D-1A42-AA6B-786E42FD7B22}" srcId="{92AE133F-13D8-3C4F-AA22-994692C3A6EC}" destId="{413B78C8-C7D7-7F41-8728-1E2657CA68CF}" srcOrd="3" destOrd="0" parTransId="{3B0E0CA5-05D4-E245-8597-1A4B1A258A24}" sibTransId="{F0355825-A4B3-0D4E-9CA9-315851AF1C3F}"/>
    <dgm:cxn modelId="{C31F4A26-474F-924D-B31A-146CF95FADB5}" srcId="{92AE133F-13D8-3C4F-AA22-994692C3A6EC}" destId="{211FD465-D90D-0649-B170-2245CB4FC3E4}" srcOrd="4" destOrd="0" parTransId="{361197B9-8D3D-6045-8B33-9E592B17BB2B}" sibTransId="{5914BA31-2DFE-654C-999C-7EB0E02190F3}"/>
    <dgm:cxn modelId="{9D75EF42-0965-8446-8899-B7813AA73152}" srcId="{92AE133F-13D8-3C4F-AA22-994692C3A6EC}" destId="{F96641E8-1E5C-E34B-B2AC-08C472E0FFFA}" srcOrd="2" destOrd="0" parTransId="{85B3FB05-6B74-FA44-8838-21F760499EDC}" sibTransId="{3B3D1B3F-F065-414C-AA50-4953BC0C3360}"/>
    <dgm:cxn modelId="{AA853C59-A3FD-FA49-8AE4-91279AEBC961}" type="presOf" srcId="{413B78C8-C7D7-7F41-8728-1E2657CA68CF}" destId="{A0C976C5-35D3-6949-9551-61B17534C6DA}" srcOrd="0" destOrd="0" presId="urn:microsoft.com/office/officeart/2005/8/layout/vList3"/>
    <dgm:cxn modelId="{F8509E73-9BE3-B04B-A3CA-DCCA03B7193A}" type="presOf" srcId="{2EBFDDEB-5E58-7041-9D3C-ED1481C6E555}" destId="{FD93AE59-C2C4-AA46-BC7D-57CF38E923F6}" srcOrd="0" destOrd="0" presId="urn:microsoft.com/office/officeart/2005/8/layout/vList3"/>
    <dgm:cxn modelId="{2D12F47B-EFB1-954F-B7AC-10B1E952D280}" type="presOf" srcId="{92AE133F-13D8-3C4F-AA22-994692C3A6EC}" destId="{A74DC517-2EC0-3F48-84C7-225AED1C0E2C}" srcOrd="0" destOrd="0" presId="urn:microsoft.com/office/officeart/2005/8/layout/vList3"/>
    <dgm:cxn modelId="{34B43494-1365-9F49-8F3D-059F74A2F770}" srcId="{92AE133F-13D8-3C4F-AA22-994692C3A6EC}" destId="{2EBFDDEB-5E58-7041-9D3C-ED1481C6E555}" srcOrd="5" destOrd="0" parTransId="{5F3479DB-E9C2-AC44-8FA2-BA800BF8646D}" sibTransId="{8756908D-46DC-4341-87D7-15A1F1A409B8}"/>
    <dgm:cxn modelId="{085B6B9A-5D38-C941-A718-807A0AEBB7D6}" type="presOf" srcId="{710AF0DB-F942-244A-A10F-C5C485AE3FA3}" destId="{63B44858-1426-5346-BE09-02A58B98E784}" srcOrd="0" destOrd="0" presId="urn:microsoft.com/office/officeart/2005/8/layout/vList3"/>
    <dgm:cxn modelId="{EB4F8BD6-EDEB-0F4E-BBDC-00A9BD4C63D9}" type="presOf" srcId="{F96641E8-1E5C-E34B-B2AC-08C472E0FFFA}" destId="{6214ADD9-D98D-EF4D-A8CD-D39D633C14B8}" srcOrd="0" destOrd="0" presId="urn:microsoft.com/office/officeart/2005/8/layout/vList3"/>
    <dgm:cxn modelId="{D02BF4DF-1AD7-6B4E-90D4-1CCC991E9BDB}" srcId="{92AE133F-13D8-3C4F-AA22-994692C3A6EC}" destId="{710AF0DB-F942-244A-A10F-C5C485AE3FA3}" srcOrd="0" destOrd="0" parTransId="{26016E5A-5634-D847-A567-FF8ECC052E3B}" sibTransId="{218ED129-E736-F741-BE54-322807EB4A16}"/>
    <dgm:cxn modelId="{EE383BFB-B3D5-654A-ADBB-07F39125AD89}" type="presOf" srcId="{211FD465-D90D-0649-B170-2245CB4FC3E4}" destId="{E31C2B2F-AF5B-B940-9BF8-87A3D0CB847A}" srcOrd="0" destOrd="0" presId="urn:microsoft.com/office/officeart/2005/8/layout/vList3"/>
    <dgm:cxn modelId="{762C6FFC-6122-5E46-89F6-5A6D71B64310}" type="presParOf" srcId="{A74DC517-2EC0-3F48-84C7-225AED1C0E2C}" destId="{637577CD-E352-5D4A-A3A1-76B2911080E0}" srcOrd="0" destOrd="0" presId="urn:microsoft.com/office/officeart/2005/8/layout/vList3"/>
    <dgm:cxn modelId="{DEB6E816-A002-4248-BD78-DD8CB021215C}" type="presParOf" srcId="{637577CD-E352-5D4A-A3A1-76B2911080E0}" destId="{34B649D8-AF6E-CA4E-BA4A-BA0E1B765F5F}" srcOrd="0" destOrd="0" presId="urn:microsoft.com/office/officeart/2005/8/layout/vList3"/>
    <dgm:cxn modelId="{A1C628BD-B71F-E240-BD11-EB9C653D113E}" type="presParOf" srcId="{637577CD-E352-5D4A-A3A1-76B2911080E0}" destId="{63B44858-1426-5346-BE09-02A58B98E784}" srcOrd="1" destOrd="0" presId="urn:microsoft.com/office/officeart/2005/8/layout/vList3"/>
    <dgm:cxn modelId="{C459E5A4-82EA-634A-ADED-A053B5D72C7E}" type="presParOf" srcId="{A74DC517-2EC0-3F48-84C7-225AED1C0E2C}" destId="{39CF466C-2C6E-8A44-ACF2-5ADC47D005DC}" srcOrd="1" destOrd="0" presId="urn:microsoft.com/office/officeart/2005/8/layout/vList3"/>
    <dgm:cxn modelId="{950BDDC8-B6C1-2A42-868F-396D32CC1694}" type="presParOf" srcId="{A74DC517-2EC0-3F48-84C7-225AED1C0E2C}" destId="{9C30F48B-DBBB-A441-B364-8D9984741AAD}" srcOrd="2" destOrd="0" presId="urn:microsoft.com/office/officeart/2005/8/layout/vList3"/>
    <dgm:cxn modelId="{12E75506-6550-3347-A32D-439F2476E213}" type="presParOf" srcId="{9C30F48B-DBBB-A441-B364-8D9984741AAD}" destId="{2BE5393F-1E76-4546-97F8-0C07B6429DC2}" srcOrd="0" destOrd="0" presId="urn:microsoft.com/office/officeart/2005/8/layout/vList3"/>
    <dgm:cxn modelId="{B0382458-5A29-B24C-9003-E0B0B7493E1B}" type="presParOf" srcId="{9C30F48B-DBBB-A441-B364-8D9984741AAD}" destId="{4CDC0349-9451-4B47-AB61-5CAE6D2FB612}" srcOrd="1" destOrd="0" presId="urn:microsoft.com/office/officeart/2005/8/layout/vList3"/>
    <dgm:cxn modelId="{7EC773E9-1BA1-DC48-A940-BF7EADE487EF}" type="presParOf" srcId="{A74DC517-2EC0-3F48-84C7-225AED1C0E2C}" destId="{716C8EE1-13B9-AF43-BFEB-FB3DFB6D096F}" srcOrd="3" destOrd="0" presId="urn:microsoft.com/office/officeart/2005/8/layout/vList3"/>
    <dgm:cxn modelId="{575D349F-E77B-D84B-A64E-87A2CD770100}" type="presParOf" srcId="{A74DC517-2EC0-3F48-84C7-225AED1C0E2C}" destId="{17ABFC5A-893D-4E4C-A565-AF81AAC32E11}" srcOrd="4" destOrd="0" presId="urn:microsoft.com/office/officeart/2005/8/layout/vList3"/>
    <dgm:cxn modelId="{A533475C-200B-B443-B21F-E171EE81C891}" type="presParOf" srcId="{17ABFC5A-893D-4E4C-A565-AF81AAC32E11}" destId="{00FE5313-3F40-8A43-8A35-CC74ADD91CDA}" srcOrd="0" destOrd="0" presId="urn:microsoft.com/office/officeart/2005/8/layout/vList3"/>
    <dgm:cxn modelId="{47C26463-07E8-0049-8FD8-A9D44582197D}" type="presParOf" srcId="{17ABFC5A-893D-4E4C-A565-AF81AAC32E11}" destId="{6214ADD9-D98D-EF4D-A8CD-D39D633C14B8}" srcOrd="1" destOrd="0" presId="urn:microsoft.com/office/officeart/2005/8/layout/vList3"/>
    <dgm:cxn modelId="{42224EA8-7080-9948-8DF7-5188CF305671}" type="presParOf" srcId="{A74DC517-2EC0-3F48-84C7-225AED1C0E2C}" destId="{FDBEA39D-EE46-E74D-BDB0-F4993002880C}" srcOrd="5" destOrd="0" presId="urn:microsoft.com/office/officeart/2005/8/layout/vList3"/>
    <dgm:cxn modelId="{56ABF1BC-FAE3-5346-9752-82017F2D32AD}" type="presParOf" srcId="{A74DC517-2EC0-3F48-84C7-225AED1C0E2C}" destId="{098B97D7-595D-104C-A658-3A4F32D28619}" srcOrd="6" destOrd="0" presId="urn:microsoft.com/office/officeart/2005/8/layout/vList3"/>
    <dgm:cxn modelId="{5EAEE16B-28DF-2045-96D9-F7C6DB877918}" type="presParOf" srcId="{098B97D7-595D-104C-A658-3A4F32D28619}" destId="{CAFB2923-7EB0-2D4F-B3CA-129D9D240F58}" srcOrd="0" destOrd="0" presId="urn:microsoft.com/office/officeart/2005/8/layout/vList3"/>
    <dgm:cxn modelId="{F7DEE0B6-3B32-3A42-8122-4ADB50FDC798}" type="presParOf" srcId="{098B97D7-595D-104C-A658-3A4F32D28619}" destId="{A0C976C5-35D3-6949-9551-61B17534C6DA}" srcOrd="1" destOrd="0" presId="urn:microsoft.com/office/officeart/2005/8/layout/vList3"/>
    <dgm:cxn modelId="{502F19D0-8F34-414D-8535-33ED82BE9F20}" type="presParOf" srcId="{A74DC517-2EC0-3F48-84C7-225AED1C0E2C}" destId="{B06A8F97-4311-6746-AD0E-C45AA1A0EEA6}" srcOrd="7" destOrd="0" presId="urn:microsoft.com/office/officeart/2005/8/layout/vList3"/>
    <dgm:cxn modelId="{A83F42B6-C5D3-FF4E-BEFA-FE494EBCB0B7}" type="presParOf" srcId="{A74DC517-2EC0-3F48-84C7-225AED1C0E2C}" destId="{51CD13D2-5B2F-974F-AE02-EACD31DB35E8}" srcOrd="8" destOrd="0" presId="urn:microsoft.com/office/officeart/2005/8/layout/vList3"/>
    <dgm:cxn modelId="{4172A583-05EB-6444-863D-AF60A4273652}" type="presParOf" srcId="{51CD13D2-5B2F-974F-AE02-EACD31DB35E8}" destId="{F51C1AA0-0E7C-4642-8221-E2CF3A8201E1}" srcOrd="0" destOrd="0" presId="urn:microsoft.com/office/officeart/2005/8/layout/vList3"/>
    <dgm:cxn modelId="{84404F2B-C561-F347-B859-6E719FE31D99}" type="presParOf" srcId="{51CD13D2-5B2F-974F-AE02-EACD31DB35E8}" destId="{E31C2B2F-AF5B-B940-9BF8-87A3D0CB847A}" srcOrd="1" destOrd="0" presId="urn:microsoft.com/office/officeart/2005/8/layout/vList3"/>
    <dgm:cxn modelId="{9AD03AD1-7051-D547-B720-6A289C203E78}" type="presParOf" srcId="{A74DC517-2EC0-3F48-84C7-225AED1C0E2C}" destId="{BA1134A8-5655-DA40-8901-6E4F12B77D00}" srcOrd="9" destOrd="0" presId="urn:microsoft.com/office/officeart/2005/8/layout/vList3"/>
    <dgm:cxn modelId="{D462AFC8-8DBA-7C49-ADE8-1BEA548D7745}" type="presParOf" srcId="{A74DC517-2EC0-3F48-84C7-225AED1C0E2C}" destId="{D5F1FCC4-0ABE-674D-BE1A-9EF6288C1E89}" srcOrd="10" destOrd="0" presId="urn:microsoft.com/office/officeart/2005/8/layout/vList3"/>
    <dgm:cxn modelId="{64829ADD-CDA2-384D-9359-5A35BEC62278}" type="presParOf" srcId="{D5F1FCC4-0ABE-674D-BE1A-9EF6288C1E89}" destId="{C87BBD10-BAF4-6648-9F07-A2E0B714D18C}" srcOrd="0" destOrd="0" presId="urn:microsoft.com/office/officeart/2005/8/layout/vList3"/>
    <dgm:cxn modelId="{CB2FBE23-69E8-3349-9EF0-BDAF06E3A685}" type="presParOf" srcId="{D5F1FCC4-0ABE-674D-BE1A-9EF6288C1E89}" destId="{FD93AE59-C2C4-AA46-BC7D-57CF38E923F6}"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2AE133F-13D8-3C4F-AA22-994692C3A6EC}" type="doc">
      <dgm:prSet loTypeId="urn:microsoft.com/office/officeart/2005/8/layout/vList3" loCatId="" qsTypeId="urn:microsoft.com/office/officeart/2005/8/quickstyle/simple3" qsCatId="simple" csTypeId="urn:microsoft.com/office/officeart/2005/8/colors/accent0_2" csCatId="mainScheme" phldr="1"/>
      <dgm:spPr/>
    </dgm:pt>
    <dgm:pt modelId="{710AF0DB-F942-244A-A10F-C5C485AE3FA3}">
      <dgm:prSet phldrT="[Text]"/>
      <dgm:spPr/>
      <dgm:t>
        <a:bodyPr/>
        <a:lstStyle/>
        <a:p>
          <a:r>
            <a:rPr lang="en-US" dirty="0"/>
            <a:t>Motivation</a:t>
          </a:r>
        </a:p>
      </dgm:t>
    </dgm:pt>
    <dgm:pt modelId="{26016E5A-5634-D847-A567-FF8ECC052E3B}" type="parTrans" cxnId="{D02BF4DF-1AD7-6B4E-90D4-1CCC991E9BDB}">
      <dgm:prSet/>
      <dgm:spPr/>
      <dgm:t>
        <a:bodyPr/>
        <a:lstStyle/>
        <a:p>
          <a:endParaRPr lang="en-US"/>
        </a:p>
      </dgm:t>
    </dgm:pt>
    <dgm:pt modelId="{218ED129-E736-F741-BE54-322807EB4A16}" type="sibTrans" cxnId="{D02BF4DF-1AD7-6B4E-90D4-1CCC991E9BDB}">
      <dgm:prSet/>
      <dgm:spPr/>
      <dgm:t>
        <a:bodyPr/>
        <a:lstStyle/>
        <a:p>
          <a:endParaRPr lang="en-US"/>
        </a:p>
      </dgm:t>
    </dgm:pt>
    <dgm:pt modelId="{2BFEC48C-459A-D845-9EC4-A1E68D1F1AE7}">
      <dgm:prSet phldrT="[Text]"/>
      <dgm:spPr/>
      <dgm:t>
        <a:bodyPr/>
        <a:lstStyle/>
        <a:p>
          <a:r>
            <a:rPr lang="en-US" dirty="0"/>
            <a:t>Scone Knowledge Base</a:t>
          </a:r>
        </a:p>
      </dgm:t>
    </dgm:pt>
    <dgm:pt modelId="{302B834D-F00B-8C4E-A403-53EED06F15F5}" type="parTrans" cxnId="{82B9C213-250D-4143-9114-C4C19317C2A0}">
      <dgm:prSet/>
      <dgm:spPr/>
      <dgm:t>
        <a:bodyPr/>
        <a:lstStyle/>
        <a:p>
          <a:endParaRPr lang="en-US"/>
        </a:p>
      </dgm:t>
    </dgm:pt>
    <dgm:pt modelId="{39AD394C-2EC6-AD42-950B-5DF679DEFD0D}" type="sibTrans" cxnId="{82B9C213-250D-4143-9114-C4C19317C2A0}">
      <dgm:prSet/>
      <dgm:spPr/>
      <dgm:t>
        <a:bodyPr/>
        <a:lstStyle/>
        <a:p>
          <a:endParaRPr lang="en-US"/>
        </a:p>
      </dgm:t>
    </dgm:pt>
    <dgm:pt modelId="{F96641E8-1E5C-E34B-B2AC-08C472E0FFFA}">
      <dgm:prSet phldrT="[Text]"/>
      <dgm:spPr/>
      <dgm:t>
        <a:bodyPr/>
        <a:lstStyle/>
        <a:p>
          <a:r>
            <a:rPr lang="en-US" dirty="0"/>
            <a:t>Construction Grammar</a:t>
          </a:r>
        </a:p>
      </dgm:t>
    </dgm:pt>
    <dgm:pt modelId="{85B3FB05-6B74-FA44-8838-21F760499EDC}" type="parTrans" cxnId="{9D75EF42-0965-8446-8899-B7813AA73152}">
      <dgm:prSet/>
      <dgm:spPr/>
      <dgm:t>
        <a:bodyPr/>
        <a:lstStyle/>
        <a:p>
          <a:endParaRPr lang="en-US"/>
        </a:p>
      </dgm:t>
    </dgm:pt>
    <dgm:pt modelId="{3B3D1B3F-F065-414C-AA50-4953BC0C3360}" type="sibTrans" cxnId="{9D75EF42-0965-8446-8899-B7813AA73152}">
      <dgm:prSet/>
      <dgm:spPr/>
      <dgm:t>
        <a:bodyPr/>
        <a:lstStyle/>
        <a:p>
          <a:endParaRPr lang="en-US"/>
        </a:p>
      </dgm:t>
    </dgm:pt>
    <dgm:pt modelId="{413B78C8-C7D7-7F41-8728-1E2657CA68CF}">
      <dgm:prSet/>
      <dgm:spPr/>
      <dgm:t>
        <a:bodyPr/>
        <a:lstStyle/>
        <a:p>
          <a:r>
            <a:rPr lang="en-US" dirty="0"/>
            <a:t>NLU Engine</a:t>
          </a:r>
        </a:p>
      </dgm:t>
    </dgm:pt>
    <dgm:pt modelId="{3B0E0CA5-05D4-E245-8597-1A4B1A258A24}" type="parTrans" cxnId="{FEE26A25-6C0D-1A42-AA6B-786E42FD7B22}">
      <dgm:prSet/>
      <dgm:spPr/>
      <dgm:t>
        <a:bodyPr/>
        <a:lstStyle/>
        <a:p>
          <a:endParaRPr lang="en-US"/>
        </a:p>
      </dgm:t>
    </dgm:pt>
    <dgm:pt modelId="{F0355825-A4B3-0D4E-9CA9-315851AF1C3F}" type="sibTrans" cxnId="{FEE26A25-6C0D-1A42-AA6B-786E42FD7B22}">
      <dgm:prSet/>
      <dgm:spPr/>
      <dgm:t>
        <a:bodyPr/>
        <a:lstStyle/>
        <a:p>
          <a:endParaRPr lang="en-US"/>
        </a:p>
      </dgm:t>
    </dgm:pt>
    <dgm:pt modelId="{211FD465-D90D-0649-B170-2245CB4FC3E4}">
      <dgm:prSet/>
      <dgm:spPr/>
      <dgm:t>
        <a:bodyPr/>
        <a:lstStyle/>
        <a:p>
          <a:r>
            <a:rPr lang="en-US" dirty="0"/>
            <a:t>Example Implementation</a:t>
          </a:r>
        </a:p>
      </dgm:t>
    </dgm:pt>
    <dgm:pt modelId="{361197B9-8D3D-6045-8B33-9E592B17BB2B}" type="parTrans" cxnId="{C31F4A26-474F-924D-B31A-146CF95FADB5}">
      <dgm:prSet/>
      <dgm:spPr/>
      <dgm:t>
        <a:bodyPr/>
        <a:lstStyle/>
        <a:p>
          <a:endParaRPr lang="en-US"/>
        </a:p>
      </dgm:t>
    </dgm:pt>
    <dgm:pt modelId="{5914BA31-2DFE-654C-999C-7EB0E02190F3}" type="sibTrans" cxnId="{C31F4A26-474F-924D-B31A-146CF95FADB5}">
      <dgm:prSet/>
      <dgm:spPr/>
      <dgm:t>
        <a:bodyPr/>
        <a:lstStyle/>
        <a:p>
          <a:endParaRPr lang="en-US"/>
        </a:p>
      </dgm:t>
    </dgm:pt>
    <dgm:pt modelId="{2EBFDDEB-5E58-7041-9D3C-ED1481C6E555}">
      <dgm:prSet/>
      <dgm:spPr/>
      <dgm:t>
        <a:bodyPr/>
        <a:lstStyle/>
        <a:p>
          <a:r>
            <a:rPr lang="en-US" dirty="0"/>
            <a:t>Conclusion</a:t>
          </a:r>
        </a:p>
      </dgm:t>
    </dgm:pt>
    <dgm:pt modelId="{5F3479DB-E9C2-AC44-8FA2-BA800BF8646D}" type="parTrans" cxnId="{34B43494-1365-9F49-8F3D-059F74A2F770}">
      <dgm:prSet/>
      <dgm:spPr/>
      <dgm:t>
        <a:bodyPr/>
        <a:lstStyle/>
        <a:p>
          <a:endParaRPr lang="en-US"/>
        </a:p>
      </dgm:t>
    </dgm:pt>
    <dgm:pt modelId="{8756908D-46DC-4341-87D7-15A1F1A409B8}" type="sibTrans" cxnId="{34B43494-1365-9F49-8F3D-059F74A2F770}">
      <dgm:prSet/>
      <dgm:spPr/>
      <dgm:t>
        <a:bodyPr/>
        <a:lstStyle/>
        <a:p>
          <a:endParaRPr lang="en-US"/>
        </a:p>
      </dgm:t>
    </dgm:pt>
    <dgm:pt modelId="{A74DC517-2EC0-3F48-84C7-225AED1C0E2C}" type="pres">
      <dgm:prSet presAssocID="{92AE133F-13D8-3C4F-AA22-994692C3A6EC}" presName="linearFlow" presStyleCnt="0">
        <dgm:presLayoutVars>
          <dgm:dir/>
          <dgm:resizeHandles val="exact"/>
        </dgm:presLayoutVars>
      </dgm:prSet>
      <dgm:spPr/>
    </dgm:pt>
    <dgm:pt modelId="{637577CD-E352-5D4A-A3A1-76B2911080E0}" type="pres">
      <dgm:prSet presAssocID="{710AF0DB-F942-244A-A10F-C5C485AE3FA3}" presName="composite" presStyleCnt="0"/>
      <dgm:spPr/>
    </dgm:pt>
    <dgm:pt modelId="{34B649D8-AF6E-CA4E-BA4A-BA0E1B765F5F}" type="pres">
      <dgm:prSet presAssocID="{710AF0DB-F942-244A-A10F-C5C485AE3FA3}" presName="imgShp" presStyleLbl="fgImgPlace1" presStyleIdx="0" presStyleCnt="6"/>
      <dgm:spPr>
        <a:solidFill>
          <a:schemeClr val="bg1"/>
        </a:solidFill>
      </dgm:spPr>
    </dgm:pt>
    <dgm:pt modelId="{63B44858-1426-5346-BE09-02A58B98E784}" type="pres">
      <dgm:prSet presAssocID="{710AF0DB-F942-244A-A10F-C5C485AE3FA3}" presName="txShp" presStyleLbl="node1" presStyleIdx="0" presStyleCnt="6">
        <dgm:presLayoutVars>
          <dgm:bulletEnabled val="1"/>
        </dgm:presLayoutVars>
      </dgm:prSet>
      <dgm:spPr/>
    </dgm:pt>
    <dgm:pt modelId="{39CF466C-2C6E-8A44-ACF2-5ADC47D005DC}" type="pres">
      <dgm:prSet presAssocID="{218ED129-E736-F741-BE54-322807EB4A16}" presName="spacing" presStyleCnt="0"/>
      <dgm:spPr/>
    </dgm:pt>
    <dgm:pt modelId="{9C30F48B-DBBB-A441-B364-8D9984741AAD}" type="pres">
      <dgm:prSet presAssocID="{2BFEC48C-459A-D845-9EC4-A1E68D1F1AE7}" presName="composite" presStyleCnt="0"/>
      <dgm:spPr/>
    </dgm:pt>
    <dgm:pt modelId="{2BE5393F-1E76-4546-97F8-0C07B6429DC2}" type="pres">
      <dgm:prSet presAssocID="{2BFEC48C-459A-D845-9EC4-A1E68D1F1AE7}" presName="imgShp" presStyleLbl="fgImgPlace1" presStyleIdx="1" presStyleCnt="6"/>
      <dgm:spPr>
        <a:solidFill>
          <a:schemeClr val="bg1"/>
        </a:solidFill>
      </dgm:spPr>
    </dgm:pt>
    <dgm:pt modelId="{4CDC0349-9451-4B47-AB61-5CAE6D2FB612}" type="pres">
      <dgm:prSet presAssocID="{2BFEC48C-459A-D845-9EC4-A1E68D1F1AE7}" presName="txShp" presStyleLbl="node1" presStyleIdx="1" presStyleCnt="6">
        <dgm:presLayoutVars>
          <dgm:bulletEnabled val="1"/>
        </dgm:presLayoutVars>
      </dgm:prSet>
      <dgm:spPr/>
    </dgm:pt>
    <dgm:pt modelId="{716C8EE1-13B9-AF43-BFEB-FB3DFB6D096F}" type="pres">
      <dgm:prSet presAssocID="{39AD394C-2EC6-AD42-950B-5DF679DEFD0D}" presName="spacing" presStyleCnt="0"/>
      <dgm:spPr/>
    </dgm:pt>
    <dgm:pt modelId="{17ABFC5A-893D-4E4C-A565-AF81AAC32E11}" type="pres">
      <dgm:prSet presAssocID="{F96641E8-1E5C-E34B-B2AC-08C472E0FFFA}" presName="composite" presStyleCnt="0"/>
      <dgm:spPr/>
    </dgm:pt>
    <dgm:pt modelId="{00FE5313-3F40-8A43-8A35-CC74ADD91CDA}" type="pres">
      <dgm:prSet presAssocID="{F96641E8-1E5C-E34B-B2AC-08C472E0FFFA}" presName="imgShp" presStyleLbl="fgImgPlace1" presStyleIdx="2" presStyleCnt="6"/>
      <dgm:spPr>
        <a:solidFill>
          <a:schemeClr val="bg1"/>
        </a:solidFill>
      </dgm:spPr>
    </dgm:pt>
    <dgm:pt modelId="{6214ADD9-D98D-EF4D-A8CD-D39D633C14B8}" type="pres">
      <dgm:prSet presAssocID="{F96641E8-1E5C-E34B-B2AC-08C472E0FFFA}" presName="txShp" presStyleLbl="node1" presStyleIdx="2" presStyleCnt="6">
        <dgm:presLayoutVars>
          <dgm:bulletEnabled val="1"/>
        </dgm:presLayoutVars>
      </dgm:prSet>
      <dgm:spPr/>
    </dgm:pt>
    <dgm:pt modelId="{FDBEA39D-EE46-E74D-BDB0-F4993002880C}" type="pres">
      <dgm:prSet presAssocID="{3B3D1B3F-F065-414C-AA50-4953BC0C3360}" presName="spacing" presStyleCnt="0"/>
      <dgm:spPr/>
    </dgm:pt>
    <dgm:pt modelId="{098B97D7-595D-104C-A658-3A4F32D28619}" type="pres">
      <dgm:prSet presAssocID="{413B78C8-C7D7-7F41-8728-1E2657CA68CF}" presName="composite" presStyleCnt="0"/>
      <dgm:spPr/>
    </dgm:pt>
    <dgm:pt modelId="{CAFB2923-7EB0-2D4F-B3CA-129D9D240F58}" type="pres">
      <dgm:prSet presAssocID="{413B78C8-C7D7-7F41-8728-1E2657CA68CF}" presName="imgShp" presStyleLbl="fgImgPlace1" presStyleIdx="3" presStyleCnt="6"/>
      <dgm:spPr>
        <a:solidFill>
          <a:schemeClr val="bg1"/>
        </a:solidFill>
      </dgm:spPr>
    </dgm:pt>
    <dgm:pt modelId="{A0C976C5-35D3-6949-9551-61B17534C6DA}" type="pres">
      <dgm:prSet presAssocID="{413B78C8-C7D7-7F41-8728-1E2657CA68CF}" presName="txShp" presStyleLbl="node1" presStyleIdx="3" presStyleCnt="6">
        <dgm:presLayoutVars>
          <dgm:bulletEnabled val="1"/>
        </dgm:presLayoutVars>
      </dgm:prSet>
      <dgm:spPr/>
    </dgm:pt>
    <dgm:pt modelId="{B06A8F97-4311-6746-AD0E-C45AA1A0EEA6}" type="pres">
      <dgm:prSet presAssocID="{F0355825-A4B3-0D4E-9CA9-315851AF1C3F}" presName="spacing" presStyleCnt="0"/>
      <dgm:spPr/>
    </dgm:pt>
    <dgm:pt modelId="{51CD13D2-5B2F-974F-AE02-EACD31DB35E8}" type="pres">
      <dgm:prSet presAssocID="{211FD465-D90D-0649-B170-2245CB4FC3E4}" presName="composite" presStyleCnt="0"/>
      <dgm:spPr/>
    </dgm:pt>
    <dgm:pt modelId="{F51C1AA0-0E7C-4642-8221-E2CF3A8201E1}" type="pres">
      <dgm:prSet presAssocID="{211FD465-D90D-0649-B170-2245CB4FC3E4}" presName="imgShp" presStyleLbl="fgImgPlace1" presStyleIdx="4" presStyleCnt="6"/>
      <dgm:spPr>
        <a:solidFill>
          <a:schemeClr val="bg1"/>
        </a:solidFill>
      </dgm:spPr>
    </dgm:pt>
    <dgm:pt modelId="{E31C2B2F-AF5B-B940-9BF8-87A3D0CB847A}" type="pres">
      <dgm:prSet presAssocID="{211FD465-D90D-0649-B170-2245CB4FC3E4}" presName="txShp" presStyleLbl="node1" presStyleIdx="4" presStyleCnt="6">
        <dgm:presLayoutVars>
          <dgm:bulletEnabled val="1"/>
        </dgm:presLayoutVars>
      </dgm:prSet>
      <dgm:spPr/>
    </dgm:pt>
    <dgm:pt modelId="{BA1134A8-5655-DA40-8901-6E4F12B77D00}" type="pres">
      <dgm:prSet presAssocID="{5914BA31-2DFE-654C-999C-7EB0E02190F3}" presName="spacing" presStyleCnt="0"/>
      <dgm:spPr/>
    </dgm:pt>
    <dgm:pt modelId="{D5F1FCC4-0ABE-674D-BE1A-9EF6288C1E89}" type="pres">
      <dgm:prSet presAssocID="{2EBFDDEB-5E58-7041-9D3C-ED1481C6E555}" presName="composite" presStyleCnt="0"/>
      <dgm:spPr/>
    </dgm:pt>
    <dgm:pt modelId="{C87BBD10-BAF4-6648-9F07-A2E0B714D18C}" type="pres">
      <dgm:prSet presAssocID="{2EBFDDEB-5E58-7041-9D3C-ED1481C6E555}" presName="imgShp" presStyleLbl="fgImgPlace1" presStyleIdx="5" presStyleCnt="6"/>
      <dgm:spPr>
        <a:solidFill>
          <a:srgbClr val="FF0000"/>
        </a:solidFill>
      </dgm:spPr>
    </dgm:pt>
    <dgm:pt modelId="{FD93AE59-C2C4-AA46-BC7D-57CF38E923F6}" type="pres">
      <dgm:prSet presAssocID="{2EBFDDEB-5E58-7041-9D3C-ED1481C6E555}" presName="txShp" presStyleLbl="node1" presStyleIdx="5" presStyleCnt="6">
        <dgm:presLayoutVars>
          <dgm:bulletEnabled val="1"/>
        </dgm:presLayoutVars>
      </dgm:prSet>
      <dgm:spPr/>
    </dgm:pt>
  </dgm:ptLst>
  <dgm:cxnLst>
    <dgm:cxn modelId="{82B9C213-250D-4143-9114-C4C19317C2A0}" srcId="{92AE133F-13D8-3C4F-AA22-994692C3A6EC}" destId="{2BFEC48C-459A-D845-9EC4-A1E68D1F1AE7}" srcOrd="1" destOrd="0" parTransId="{302B834D-F00B-8C4E-A403-53EED06F15F5}" sibTransId="{39AD394C-2EC6-AD42-950B-5DF679DEFD0D}"/>
    <dgm:cxn modelId="{30E46F1D-2BB3-A442-8E69-D75AB7919C4E}" type="presOf" srcId="{2BFEC48C-459A-D845-9EC4-A1E68D1F1AE7}" destId="{4CDC0349-9451-4B47-AB61-5CAE6D2FB612}" srcOrd="0" destOrd="0" presId="urn:microsoft.com/office/officeart/2005/8/layout/vList3"/>
    <dgm:cxn modelId="{FEE26A25-6C0D-1A42-AA6B-786E42FD7B22}" srcId="{92AE133F-13D8-3C4F-AA22-994692C3A6EC}" destId="{413B78C8-C7D7-7F41-8728-1E2657CA68CF}" srcOrd="3" destOrd="0" parTransId="{3B0E0CA5-05D4-E245-8597-1A4B1A258A24}" sibTransId="{F0355825-A4B3-0D4E-9CA9-315851AF1C3F}"/>
    <dgm:cxn modelId="{C31F4A26-474F-924D-B31A-146CF95FADB5}" srcId="{92AE133F-13D8-3C4F-AA22-994692C3A6EC}" destId="{211FD465-D90D-0649-B170-2245CB4FC3E4}" srcOrd="4" destOrd="0" parTransId="{361197B9-8D3D-6045-8B33-9E592B17BB2B}" sibTransId="{5914BA31-2DFE-654C-999C-7EB0E02190F3}"/>
    <dgm:cxn modelId="{9D75EF42-0965-8446-8899-B7813AA73152}" srcId="{92AE133F-13D8-3C4F-AA22-994692C3A6EC}" destId="{F96641E8-1E5C-E34B-B2AC-08C472E0FFFA}" srcOrd="2" destOrd="0" parTransId="{85B3FB05-6B74-FA44-8838-21F760499EDC}" sibTransId="{3B3D1B3F-F065-414C-AA50-4953BC0C3360}"/>
    <dgm:cxn modelId="{AA853C59-A3FD-FA49-8AE4-91279AEBC961}" type="presOf" srcId="{413B78C8-C7D7-7F41-8728-1E2657CA68CF}" destId="{A0C976C5-35D3-6949-9551-61B17534C6DA}" srcOrd="0" destOrd="0" presId="urn:microsoft.com/office/officeart/2005/8/layout/vList3"/>
    <dgm:cxn modelId="{F8509E73-9BE3-B04B-A3CA-DCCA03B7193A}" type="presOf" srcId="{2EBFDDEB-5E58-7041-9D3C-ED1481C6E555}" destId="{FD93AE59-C2C4-AA46-BC7D-57CF38E923F6}" srcOrd="0" destOrd="0" presId="urn:microsoft.com/office/officeart/2005/8/layout/vList3"/>
    <dgm:cxn modelId="{2D12F47B-EFB1-954F-B7AC-10B1E952D280}" type="presOf" srcId="{92AE133F-13D8-3C4F-AA22-994692C3A6EC}" destId="{A74DC517-2EC0-3F48-84C7-225AED1C0E2C}" srcOrd="0" destOrd="0" presId="urn:microsoft.com/office/officeart/2005/8/layout/vList3"/>
    <dgm:cxn modelId="{34B43494-1365-9F49-8F3D-059F74A2F770}" srcId="{92AE133F-13D8-3C4F-AA22-994692C3A6EC}" destId="{2EBFDDEB-5E58-7041-9D3C-ED1481C6E555}" srcOrd="5" destOrd="0" parTransId="{5F3479DB-E9C2-AC44-8FA2-BA800BF8646D}" sibTransId="{8756908D-46DC-4341-87D7-15A1F1A409B8}"/>
    <dgm:cxn modelId="{085B6B9A-5D38-C941-A718-807A0AEBB7D6}" type="presOf" srcId="{710AF0DB-F942-244A-A10F-C5C485AE3FA3}" destId="{63B44858-1426-5346-BE09-02A58B98E784}" srcOrd="0" destOrd="0" presId="urn:microsoft.com/office/officeart/2005/8/layout/vList3"/>
    <dgm:cxn modelId="{EB4F8BD6-EDEB-0F4E-BBDC-00A9BD4C63D9}" type="presOf" srcId="{F96641E8-1E5C-E34B-B2AC-08C472E0FFFA}" destId="{6214ADD9-D98D-EF4D-A8CD-D39D633C14B8}" srcOrd="0" destOrd="0" presId="urn:microsoft.com/office/officeart/2005/8/layout/vList3"/>
    <dgm:cxn modelId="{D02BF4DF-1AD7-6B4E-90D4-1CCC991E9BDB}" srcId="{92AE133F-13D8-3C4F-AA22-994692C3A6EC}" destId="{710AF0DB-F942-244A-A10F-C5C485AE3FA3}" srcOrd="0" destOrd="0" parTransId="{26016E5A-5634-D847-A567-FF8ECC052E3B}" sibTransId="{218ED129-E736-F741-BE54-322807EB4A16}"/>
    <dgm:cxn modelId="{EE383BFB-B3D5-654A-ADBB-07F39125AD89}" type="presOf" srcId="{211FD465-D90D-0649-B170-2245CB4FC3E4}" destId="{E31C2B2F-AF5B-B940-9BF8-87A3D0CB847A}" srcOrd="0" destOrd="0" presId="urn:microsoft.com/office/officeart/2005/8/layout/vList3"/>
    <dgm:cxn modelId="{762C6FFC-6122-5E46-89F6-5A6D71B64310}" type="presParOf" srcId="{A74DC517-2EC0-3F48-84C7-225AED1C0E2C}" destId="{637577CD-E352-5D4A-A3A1-76B2911080E0}" srcOrd="0" destOrd="0" presId="urn:microsoft.com/office/officeart/2005/8/layout/vList3"/>
    <dgm:cxn modelId="{DEB6E816-A002-4248-BD78-DD8CB021215C}" type="presParOf" srcId="{637577CD-E352-5D4A-A3A1-76B2911080E0}" destId="{34B649D8-AF6E-CA4E-BA4A-BA0E1B765F5F}" srcOrd="0" destOrd="0" presId="urn:microsoft.com/office/officeart/2005/8/layout/vList3"/>
    <dgm:cxn modelId="{A1C628BD-B71F-E240-BD11-EB9C653D113E}" type="presParOf" srcId="{637577CD-E352-5D4A-A3A1-76B2911080E0}" destId="{63B44858-1426-5346-BE09-02A58B98E784}" srcOrd="1" destOrd="0" presId="urn:microsoft.com/office/officeart/2005/8/layout/vList3"/>
    <dgm:cxn modelId="{C459E5A4-82EA-634A-ADED-A053B5D72C7E}" type="presParOf" srcId="{A74DC517-2EC0-3F48-84C7-225AED1C0E2C}" destId="{39CF466C-2C6E-8A44-ACF2-5ADC47D005DC}" srcOrd="1" destOrd="0" presId="urn:microsoft.com/office/officeart/2005/8/layout/vList3"/>
    <dgm:cxn modelId="{950BDDC8-B6C1-2A42-868F-396D32CC1694}" type="presParOf" srcId="{A74DC517-2EC0-3F48-84C7-225AED1C0E2C}" destId="{9C30F48B-DBBB-A441-B364-8D9984741AAD}" srcOrd="2" destOrd="0" presId="urn:microsoft.com/office/officeart/2005/8/layout/vList3"/>
    <dgm:cxn modelId="{12E75506-6550-3347-A32D-439F2476E213}" type="presParOf" srcId="{9C30F48B-DBBB-A441-B364-8D9984741AAD}" destId="{2BE5393F-1E76-4546-97F8-0C07B6429DC2}" srcOrd="0" destOrd="0" presId="urn:microsoft.com/office/officeart/2005/8/layout/vList3"/>
    <dgm:cxn modelId="{B0382458-5A29-B24C-9003-E0B0B7493E1B}" type="presParOf" srcId="{9C30F48B-DBBB-A441-B364-8D9984741AAD}" destId="{4CDC0349-9451-4B47-AB61-5CAE6D2FB612}" srcOrd="1" destOrd="0" presId="urn:microsoft.com/office/officeart/2005/8/layout/vList3"/>
    <dgm:cxn modelId="{7EC773E9-1BA1-DC48-A940-BF7EADE487EF}" type="presParOf" srcId="{A74DC517-2EC0-3F48-84C7-225AED1C0E2C}" destId="{716C8EE1-13B9-AF43-BFEB-FB3DFB6D096F}" srcOrd="3" destOrd="0" presId="urn:microsoft.com/office/officeart/2005/8/layout/vList3"/>
    <dgm:cxn modelId="{575D349F-E77B-D84B-A64E-87A2CD770100}" type="presParOf" srcId="{A74DC517-2EC0-3F48-84C7-225AED1C0E2C}" destId="{17ABFC5A-893D-4E4C-A565-AF81AAC32E11}" srcOrd="4" destOrd="0" presId="urn:microsoft.com/office/officeart/2005/8/layout/vList3"/>
    <dgm:cxn modelId="{A533475C-200B-B443-B21F-E171EE81C891}" type="presParOf" srcId="{17ABFC5A-893D-4E4C-A565-AF81AAC32E11}" destId="{00FE5313-3F40-8A43-8A35-CC74ADD91CDA}" srcOrd="0" destOrd="0" presId="urn:microsoft.com/office/officeart/2005/8/layout/vList3"/>
    <dgm:cxn modelId="{47C26463-07E8-0049-8FD8-A9D44582197D}" type="presParOf" srcId="{17ABFC5A-893D-4E4C-A565-AF81AAC32E11}" destId="{6214ADD9-D98D-EF4D-A8CD-D39D633C14B8}" srcOrd="1" destOrd="0" presId="urn:microsoft.com/office/officeart/2005/8/layout/vList3"/>
    <dgm:cxn modelId="{42224EA8-7080-9948-8DF7-5188CF305671}" type="presParOf" srcId="{A74DC517-2EC0-3F48-84C7-225AED1C0E2C}" destId="{FDBEA39D-EE46-E74D-BDB0-F4993002880C}" srcOrd="5" destOrd="0" presId="urn:microsoft.com/office/officeart/2005/8/layout/vList3"/>
    <dgm:cxn modelId="{56ABF1BC-FAE3-5346-9752-82017F2D32AD}" type="presParOf" srcId="{A74DC517-2EC0-3F48-84C7-225AED1C0E2C}" destId="{098B97D7-595D-104C-A658-3A4F32D28619}" srcOrd="6" destOrd="0" presId="urn:microsoft.com/office/officeart/2005/8/layout/vList3"/>
    <dgm:cxn modelId="{5EAEE16B-28DF-2045-96D9-F7C6DB877918}" type="presParOf" srcId="{098B97D7-595D-104C-A658-3A4F32D28619}" destId="{CAFB2923-7EB0-2D4F-B3CA-129D9D240F58}" srcOrd="0" destOrd="0" presId="urn:microsoft.com/office/officeart/2005/8/layout/vList3"/>
    <dgm:cxn modelId="{F7DEE0B6-3B32-3A42-8122-4ADB50FDC798}" type="presParOf" srcId="{098B97D7-595D-104C-A658-3A4F32D28619}" destId="{A0C976C5-35D3-6949-9551-61B17534C6DA}" srcOrd="1" destOrd="0" presId="urn:microsoft.com/office/officeart/2005/8/layout/vList3"/>
    <dgm:cxn modelId="{502F19D0-8F34-414D-8535-33ED82BE9F20}" type="presParOf" srcId="{A74DC517-2EC0-3F48-84C7-225AED1C0E2C}" destId="{B06A8F97-4311-6746-AD0E-C45AA1A0EEA6}" srcOrd="7" destOrd="0" presId="urn:microsoft.com/office/officeart/2005/8/layout/vList3"/>
    <dgm:cxn modelId="{A83F42B6-C5D3-FF4E-BEFA-FE494EBCB0B7}" type="presParOf" srcId="{A74DC517-2EC0-3F48-84C7-225AED1C0E2C}" destId="{51CD13D2-5B2F-974F-AE02-EACD31DB35E8}" srcOrd="8" destOrd="0" presId="urn:microsoft.com/office/officeart/2005/8/layout/vList3"/>
    <dgm:cxn modelId="{4172A583-05EB-6444-863D-AF60A4273652}" type="presParOf" srcId="{51CD13D2-5B2F-974F-AE02-EACD31DB35E8}" destId="{F51C1AA0-0E7C-4642-8221-E2CF3A8201E1}" srcOrd="0" destOrd="0" presId="urn:microsoft.com/office/officeart/2005/8/layout/vList3"/>
    <dgm:cxn modelId="{84404F2B-C561-F347-B859-6E719FE31D99}" type="presParOf" srcId="{51CD13D2-5B2F-974F-AE02-EACD31DB35E8}" destId="{E31C2B2F-AF5B-B940-9BF8-87A3D0CB847A}" srcOrd="1" destOrd="0" presId="urn:microsoft.com/office/officeart/2005/8/layout/vList3"/>
    <dgm:cxn modelId="{9AD03AD1-7051-D547-B720-6A289C203E78}" type="presParOf" srcId="{A74DC517-2EC0-3F48-84C7-225AED1C0E2C}" destId="{BA1134A8-5655-DA40-8901-6E4F12B77D00}" srcOrd="9" destOrd="0" presId="urn:microsoft.com/office/officeart/2005/8/layout/vList3"/>
    <dgm:cxn modelId="{D462AFC8-8DBA-7C49-ADE8-1BEA548D7745}" type="presParOf" srcId="{A74DC517-2EC0-3F48-84C7-225AED1C0E2C}" destId="{D5F1FCC4-0ABE-674D-BE1A-9EF6288C1E89}" srcOrd="10" destOrd="0" presId="urn:microsoft.com/office/officeart/2005/8/layout/vList3"/>
    <dgm:cxn modelId="{64829ADD-CDA2-384D-9359-5A35BEC62278}" type="presParOf" srcId="{D5F1FCC4-0ABE-674D-BE1A-9EF6288C1E89}" destId="{C87BBD10-BAF4-6648-9F07-A2E0B714D18C}" srcOrd="0" destOrd="0" presId="urn:microsoft.com/office/officeart/2005/8/layout/vList3"/>
    <dgm:cxn modelId="{CB2FBE23-69E8-3349-9EF0-BDAF06E3A685}" type="presParOf" srcId="{D5F1FCC4-0ABE-674D-BE1A-9EF6288C1E89}" destId="{FD93AE59-C2C4-AA46-BC7D-57CF38E923F6}"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B44858-1426-5346-BE09-02A58B98E784}">
      <dsp:nvSpPr>
        <dsp:cNvPr id="0" name=""/>
        <dsp:cNvSpPr/>
      </dsp:nvSpPr>
      <dsp:spPr>
        <a:xfrm rot="10800000">
          <a:off x="1378928" y="410"/>
          <a:ext cx="4965954" cy="512422"/>
        </a:xfrm>
        <a:prstGeom prst="homePlat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5964" tIns="99060" rIns="184912" bIns="99060" numCol="1" spcCol="1270" anchor="ctr" anchorCtr="0">
          <a:noAutofit/>
        </a:bodyPr>
        <a:lstStyle/>
        <a:p>
          <a:pPr marL="0" lvl="0" indent="0" algn="ctr" defTabSz="1155700">
            <a:lnSpc>
              <a:spcPct val="90000"/>
            </a:lnSpc>
            <a:spcBef>
              <a:spcPct val="0"/>
            </a:spcBef>
            <a:spcAft>
              <a:spcPct val="35000"/>
            </a:spcAft>
            <a:buNone/>
          </a:pPr>
          <a:r>
            <a:rPr lang="en-US" sz="2600" kern="1200" dirty="0"/>
            <a:t>Motivation</a:t>
          </a:r>
        </a:p>
      </dsp:txBody>
      <dsp:txXfrm rot="10800000">
        <a:off x="1507033" y="410"/>
        <a:ext cx="4837849" cy="512422"/>
      </dsp:txXfrm>
    </dsp:sp>
    <dsp:sp modelId="{34B649D8-AF6E-CA4E-BA4A-BA0E1B765F5F}">
      <dsp:nvSpPr>
        <dsp:cNvPr id="0" name=""/>
        <dsp:cNvSpPr/>
      </dsp:nvSpPr>
      <dsp:spPr>
        <a:xfrm>
          <a:off x="1122717" y="410"/>
          <a:ext cx="512422" cy="512422"/>
        </a:xfrm>
        <a:prstGeom prst="ellipse">
          <a:avLst/>
        </a:prstGeom>
        <a:solidFill>
          <a:srgbClr val="FF0000"/>
        </a:solidFill>
        <a:ln w="9525"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4CDC0349-9451-4B47-AB61-5CAE6D2FB612}">
      <dsp:nvSpPr>
        <dsp:cNvPr id="0" name=""/>
        <dsp:cNvSpPr/>
      </dsp:nvSpPr>
      <dsp:spPr>
        <a:xfrm rot="10800000">
          <a:off x="1378928" y="665794"/>
          <a:ext cx="4965954" cy="512422"/>
        </a:xfrm>
        <a:prstGeom prst="homePlat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5964" tIns="99060" rIns="184912" bIns="99060" numCol="1" spcCol="1270" anchor="ctr" anchorCtr="0">
          <a:noAutofit/>
        </a:bodyPr>
        <a:lstStyle/>
        <a:p>
          <a:pPr marL="0" lvl="0" indent="0" algn="ctr" defTabSz="1155700">
            <a:lnSpc>
              <a:spcPct val="90000"/>
            </a:lnSpc>
            <a:spcBef>
              <a:spcPct val="0"/>
            </a:spcBef>
            <a:spcAft>
              <a:spcPct val="35000"/>
            </a:spcAft>
            <a:buNone/>
          </a:pPr>
          <a:r>
            <a:rPr lang="en-US" sz="2600" kern="1200" dirty="0"/>
            <a:t>Scone Knowledge Base</a:t>
          </a:r>
        </a:p>
      </dsp:txBody>
      <dsp:txXfrm rot="10800000">
        <a:off x="1507033" y="665794"/>
        <a:ext cx="4837849" cy="512422"/>
      </dsp:txXfrm>
    </dsp:sp>
    <dsp:sp modelId="{2BE5393F-1E76-4546-97F8-0C07B6429DC2}">
      <dsp:nvSpPr>
        <dsp:cNvPr id="0" name=""/>
        <dsp:cNvSpPr/>
      </dsp:nvSpPr>
      <dsp:spPr>
        <a:xfrm>
          <a:off x="1122717" y="665794"/>
          <a:ext cx="512422" cy="512422"/>
        </a:xfrm>
        <a:prstGeom prst="ellipse">
          <a:avLst/>
        </a:prstGeom>
        <a:solidFill>
          <a:schemeClr val="dk2">
            <a:tint val="40000"/>
            <a:hueOff val="0"/>
            <a:satOff val="0"/>
            <a:lumOff val="0"/>
            <a:alphaOff val="0"/>
          </a:schemeClr>
        </a:solidFill>
        <a:ln w="9525"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6214ADD9-D98D-EF4D-A8CD-D39D633C14B8}">
      <dsp:nvSpPr>
        <dsp:cNvPr id="0" name=""/>
        <dsp:cNvSpPr/>
      </dsp:nvSpPr>
      <dsp:spPr>
        <a:xfrm rot="10800000">
          <a:off x="1378928" y="1331178"/>
          <a:ext cx="4965954" cy="512422"/>
        </a:xfrm>
        <a:prstGeom prst="homePlat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5964" tIns="99060" rIns="184912" bIns="99060" numCol="1" spcCol="1270" anchor="ctr" anchorCtr="0">
          <a:noAutofit/>
        </a:bodyPr>
        <a:lstStyle/>
        <a:p>
          <a:pPr marL="0" lvl="0" indent="0" algn="ctr" defTabSz="1155700">
            <a:lnSpc>
              <a:spcPct val="90000"/>
            </a:lnSpc>
            <a:spcBef>
              <a:spcPct val="0"/>
            </a:spcBef>
            <a:spcAft>
              <a:spcPct val="35000"/>
            </a:spcAft>
            <a:buNone/>
          </a:pPr>
          <a:r>
            <a:rPr lang="en-US" sz="2600" kern="1200" dirty="0"/>
            <a:t>Construction Grammar</a:t>
          </a:r>
        </a:p>
      </dsp:txBody>
      <dsp:txXfrm rot="10800000">
        <a:off x="1507033" y="1331178"/>
        <a:ext cx="4837849" cy="512422"/>
      </dsp:txXfrm>
    </dsp:sp>
    <dsp:sp modelId="{00FE5313-3F40-8A43-8A35-CC74ADD91CDA}">
      <dsp:nvSpPr>
        <dsp:cNvPr id="0" name=""/>
        <dsp:cNvSpPr/>
      </dsp:nvSpPr>
      <dsp:spPr>
        <a:xfrm>
          <a:off x="1122717" y="1331178"/>
          <a:ext cx="512422" cy="512422"/>
        </a:xfrm>
        <a:prstGeom prst="ellipse">
          <a:avLst/>
        </a:prstGeom>
        <a:solidFill>
          <a:schemeClr val="dk2">
            <a:tint val="40000"/>
            <a:hueOff val="0"/>
            <a:satOff val="0"/>
            <a:lumOff val="0"/>
            <a:alphaOff val="0"/>
          </a:schemeClr>
        </a:solidFill>
        <a:ln w="9525"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A0C976C5-35D3-6949-9551-61B17534C6DA}">
      <dsp:nvSpPr>
        <dsp:cNvPr id="0" name=""/>
        <dsp:cNvSpPr/>
      </dsp:nvSpPr>
      <dsp:spPr>
        <a:xfrm rot="10800000">
          <a:off x="1378928" y="1996562"/>
          <a:ext cx="4965954" cy="512422"/>
        </a:xfrm>
        <a:prstGeom prst="homePlat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5964" tIns="99060" rIns="184912" bIns="99060" numCol="1" spcCol="1270" anchor="ctr" anchorCtr="0">
          <a:noAutofit/>
        </a:bodyPr>
        <a:lstStyle/>
        <a:p>
          <a:pPr marL="0" lvl="0" indent="0" algn="ctr" defTabSz="1155700">
            <a:lnSpc>
              <a:spcPct val="90000"/>
            </a:lnSpc>
            <a:spcBef>
              <a:spcPct val="0"/>
            </a:spcBef>
            <a:spcAft>
              <a:spcPct val="35000"/>
            </a:spcAft>
            <a:buNone/>
          </a:pPr>
          <a:r>
            <a:rPr lang="en-US" sz="2600" kern="1200" dirty="0"/>
            <a:t>NLU Engine</a:t>
          </a:r>
        </a:p>
      </dsp:txBody>
      <dsp:txXfrm rot="10800000">
        <a:off x="1507033" y="1996562"/>
        <a:ext cx="4837849" cy="512422"/>
      </dsp:txXfrm>
    </dsp:sp>
    <dsp:sp modelId="{CAFB2923-7EB0-2D4F-B3CA-129D9D240F58}">
      <dsp:nvSpPr>
        <dsp:cNvPr id="0" name=""/>
        <dsp:cNvSpPr/>
      </dsp:nvSpPr>
      <dsp:spPr>
        <a:xfrm>
          <a:off x="1122717" y="1996562"/>
          <a:ext cx="512422" cy="512422"/>
        </a:xfrm>
        <a:prstGeom prst="ellipse">
          <a:avLst/>
        </a:prstGeom>
        <a:solidFill>
          <a:schemeClr val="dk2">
            <a:tint val="40000"/>
            <a:hueOff val="0"/>
            <a:satOff val="0"/>
            <a:lumOff val="0"/>
            <a:alphaOff val="0"/>
          </a:schemeClr>
        </a:solidFill>
        <a:ln w="9525"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E31C2B2F-AF5B-B940-9BF8-87A3D0CB847A}">
      <dsp:nvSpPr>
        <dsp:cNvPr id="0" name=""/>
        <dsp:cNvSpPr/>
      </dsp:nvSpPr>
      <dsp:spPr>
        <a:xfrm rot="10800000">
          <a:off x="1378928" y="2661946"/>
          <a:ext cx="4965954" cy="512422"/>
        </a:xfrm>
        <a:prstGeom prst="homePlat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5964" tIns="99060" rIns="184912" bIns="99060" numCol="1" spcCol="1270" anchor="ctr" anchorCtr="0">
          <a:noAutofit/>
        </a:bodyPr>
        <a:lstStyle/>
        <a:p>
          <a:pPr marL="0" lvl="0" indent="0" algn="ctr" defTabSz="1155700">
            <a:lnSpc>
              <a:spcPct val="90000"/>
            </a:lnSpc>
            <a:spcBef>
              <a:spcPct val="0"/>
            </a:spcBef>
            <a:spcAft>
              <a:spcPct val="35000"/>
            </a:spcAft>
            <a:buNone/>
          </a:pPr>
          <a:r>
            <a:rPr lang="en-US" sz="2600" kern="1200" dirty="0"/>
            <a:t>Example Implementation</a:t>
          </a:r>
        </a:p>
      </dsp:txBody>
      <dsp:txXfrm rot="10800000">
        <a:off x="1507033" y="2661946"/>
        <a:ext cx="4837849" cy="512422"/>
      </dsp:txXfrm>
    </dsp:sp>
    <dsp:sp modelId="{F51C1AA0-0E7C-4642-8221-E2CF3A8201E1}">
      <dsp:nvSpPr>
        <dsp:cNvPr id="0" name=""/>
        <dsp:cNvSpPr/>
      </dsp:nvSpPr>
      <dsp:spPr>
        <a:xfrm>
          <a:off x="1122717" y="2661946"/>
          <a:ext cx="512422" cy="512422"/>
        </a:xfrm>
        <a:prstGeom prst="ellipse">
          <a:avLst/>
        </a:prstGeom>
        <a:solidFill>
          <a:schemeClr val="dk2">
            <a:tint val="40000"/>
            <a:hueOff val="0"/>
            <a:satOff val="0"/>
            <a:lumOff val="0"/>
            <a:alphaOff val="0"/>
          </a:schemeClr>
        </a:solidFill>
        <a:ln w="9525"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FD93AE59-C2C4-AA46-BC7D-57CF38E923F6}">
      <dsp:nvSpPr>
        <dsp:cNvPr id="0" name=""/>
        <dsp:cNvSpPr/>
      </dsp:nvSpPr>
      <dsp:spPr>
        <a:xfrm rot="10800000">
          <a:off x="1378928" y="3327330"/>
          <a:ext cx="4965954" cy="512422"/>
        </a:xfrm>
        <a:prstGeom prst="homePlat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5964" tIns="99060" rIns="184912" bIns="99060" numCol="1" spcCol="1270" anchor="ctr" anchorCtr="0">
          <a:noAutofit/>
        </a:bodyPr>
        <a:lstStyle/>
        <a:p>
          <a:pPr marL="0" lvl="0" indent="0" algn="ctr" defTabSz="1155700">
            <a:lnSpc>
              <a:spcPct val="90000"/>
            </a:lnSpc>
            <a:spcBef>
              <a:spcPct val="0"/>
            </a:spcBef>
            <a:spcAft>
              <a:spcPct val="35000"/>
            </a:spcAft>
            <a:buNone/>
          </a:pPr>
          <a:r>
            <a:rPr lang="en-US" sz="2600" kern="1200" dirty="0"/>
            <a:t>Conclusion</a:t>
          </a:r>
        </a:p>
      </dsp:txBody>
      <dsp:txXfrm rot="10800000">
        <a:off x="1507033" y="3327330"/>
        <a:ext cx="4837849" cy="512422"/>
      </dsp:txXfrm>
    </dsp:sp>
    <dsp:sp modelId="{C87BBD10-BAF4-6648-9F07-A2E0B714D18C}">
      <dsp:nvSpPr>
        <dsp:cNvPr id="0" name=""/>
        <dsp:cNvSpPr/>
      </dsp:nvSpPr>
      <dsp:spPr>
        <a:xfrm>
          <a:off x="1122717" y="3327330"/>
          <a:ext cx="512422" cy="512422"/>
        </a:xfrm>
        <a:prstGeom prst="ellipse">
          <a:avLst/>
        </a:prstGeom>
        <a:solidFill>
          <a:schemeClr val="dk2">
            <a:tint val="40000"/>
            <a:hueOff val="0"/>
            <a:satOff val="0"/>
            <a:lumOff val="0"/>
            <a:alphaOff val="0"/>
          </a:schemeClr>
        </a:solidFill>
        <a:ln w="9525"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2BAB5D-7C6F-6747-B9A7-8BF96BACA607}">
      <dsp:nvSpPr>
        <dsp:cNvPr id="0" name=""/>
        <dsp:cNvSpPr/>
      </dsp:nvSpPr>
      <dsp:spPr>
        <a:xfrm>
          <a:off x="1266534" y="156006"/>
          <a:ext cx="3096131" cy="1075245"/>
        </a:xfrm>
        <a:prstGeom prst="ellipse">
          <a:avLst/>
        </a:prstGeom>
        <a:solidFill>
          <a:schemeClr val="accent4">
            <a:tint val="50000"/>
            <a:alpha val="55000"/>
            <a:hueOff val="0"/>
            <a:satOff val="0"/>
            <a:lumOff val="0"/>
            <a:alphaOff val="0"/>
          </a:schemeClr>
        </a:solidFill>
        <a:ln>
          <a:noFill/>
        </a:ln>
        <a:effectLst/>
        <a:scene3d>
          <a:camera prst="orthographicFront"/>
          <a:lightRig rig="flat" dir="t"/>
        </a:scene3d>
        <a:sp3d z="-190500" extrusionH="12700" prstMaterial="matte"/>
      </dsp:spPr>
      <dsp:style>
        <a:lnRef idx="0">
          <a:scrgbClr r="0" g="0" b="0"/>
        </a:lnRef>
        <a:fillRef idx="1">
          <a:scrgbClr r="0" g="0" b="0"/>
        </a:fillRef>
        <a:effectRef idx="0">
          <a:scrgbClr r="0" g="0" b="0"/>
        </a:effectRef>
        <a:fontRef idx="minor"/>
      </dsp:style>
    </dsp:sp>
    <dsp:sp modelId="{24A774F0-039F-C943-B517-76AA07525D1E}">
      <dsp:nvSpPr>
        <dsp:cNvPr id="0" name=""/>
        <dsp:cNvSpPr/>
      </dsp:nvSpPr>
      <dsp:spPr>
        <a:xfrm>
          <a:off x="2519387" y="2788918"/>
          <a:ext cx="600025" cy="384016"/>
        </a:xfrm>
        <a:prstGeom prst="downArrow">
          <a:avLst/>
        </a:prstGeom>
        <a:solidFill>
          <a:schemeClr val="accent4">
            <a:tint val="55000"/>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flat" dir="t"/>
        </a:scene3d>
        <a:sp3d z="190500" prstMaterial="plastic">
          <a:bevelT w="120900" h="88900"/>
          <a:bevelB w="88900" h="31750" prst="angle"/>
        </a:sp3d>
      </dsp:spPr>
      <dsp:style>
        <a:lnRef idx="0">
          <a:scrgbClr r="0" g="0" b="0"/>
        </a:lnRef>
        <a:fillRef idx="1">
          <a:scrgbClr r="0" g="0" b="0"/>
        </a:fillRef>
        <a:effectRef idx="3">
          <a:scrgbClr r="0" g="0" b="0"/>
        </a:effectRef>
        <a:fontRef idx="minor">
          <a:schemeClr val="lt1"/>
        </a:fontRef>
      </dsp:style>
    </dsp:sp>
    <dsp:sp modelId="{FA7E7217-C2D4-5B40-80F6-624E348F196B}">
      <dsp:nvSpPr>
        <dsp:cNvPr id="0" name=""/>
        <dsp:cNvSpPr/>
      </dsp:nvSpPr>
      <dsp:spPr>
        <a:xfrm>
          <a:off x="1379338" y="3096131"/>
          <a:ext cx="2880122" cy="720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dirty="0"/>
            <a:t>NLP</a:t>
          </a:r>
        </a:p>
      </dsp:txBody>
      <dsp:txXfrm>
        <a:off x="1379338" y="3096131"/>
        <a:ext cx="2880122" cy="720030"/>
      </dsp:txXfrm>
    </dsp:sp>
    <dsp:sp modelId="{3DEDDCBB-0001-4E4B-9916-F11A39A0F190}">
      <dsp:nvSpPr>
        <dsp:cNvPr id="0" name=""/>
        <dsp:cNvSpPr/>
      </dsp:nvSpPr>
      <dsp:spPr>
        <a:xfrm>
          <a:off x="2392181" y="1314295"/>
          <a:ext cx="1080045" cy="1080045"/>
        </a:xfrm>
        <a:prstGeom prst="ellipse">
          <a:avLst/>
        </a:prstGeom>
        <a:gradFill rotWithShape="0">
          <a:gsLst>
            <a:gs pos="0">
              <a:schemeClr val="accent4">
                <a:shade val="50000"/>
                <a:hueOff val="0"/>
                <a:satOff val="0"/>
                <a:lumOff val="0"/>
                <a:alphaOff val="0"/>
                <a:shade val="51000"/>
                <a:satMod val="130000"/>
              </a:schemeClr>
            </a:gs>
            <a:gs pos="80000">
              <a:schemeClr val="accent4">
                <a:shade val="50000"/>
                <a:hueOff val="0"/>
                <a:satOff val="0"/>
                <a:lumOff val="0"/>
                <a:alphaOff val="0"/>
                <a:shade val="93000"/>
                <a:satMod val="130000"/>
              </a:schemeClr>
            </a:gs>
            <a:gs pos="100000">
              <a:schemeClr val="accent4">
                <a:shade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Dialog</a:t>
          </a:r>
        </a:p>
      </dsp:txBody>
      <dsp:txXfrm>
        <a:off x="2550350" y="1472464"/>
        <a:ext cx="763707" cy="763707"/>
      </dsp:txXfrm>
    </dsp:sp>
    <dsp:sp modelId="{9E6DEE82-D95E-744E-B3B3-59037B8CD8C5}">
      <dsp:nvSpPr>
        <dsp:cNvPr id="0" name=""/>
        <dsp:cNvSpPr/>
      </dsp:nvSpPr>
      <dsp:spPr>
        <a:xfrm>
          <a:off x="1619349" y="504021"/>
          <a:ext cx="1080045" cy="1080045"/>
        </a:xfrm>
        <a:prstGeom prst="ellipse">
          <a:avLst/>
        </a:prstGeom>
        <a:gradFill rotWithShape="0">
          <a:gsLst>
            <a:gs pos="0">
              <a:schemeClr val="accent4">
                <a:shade val="50000"/>
                <a:hueOff val="0"/>
                <a:satOff val="0"/>
                <a:lumOff val="46761"/>
                <a:alphaOff val="0"/>
                <a:shade val="51000"/>
                <a:satMod val="130000"/>
              </a:schemeClr>
            </a:gs>
            <a:gs pos="80000">
              <a:schemeClr val="accent4">
                <a:shade val="50000"/>
                <a:hueOff val="0"/>
                <a:satOff val="0"/>
                <a:lumOff val="46761"/>
                <a:alphaOff val="0"/>
                <a:shade val="93000"/>
                <a:satMod val="130000"/>
              </a:schemeClr>
            </a:gs>
            <a:gs pos="100000">
              <a:schemeClr val="accent4">
                <a:shade val="50000"/>
                <a:hueOff val="0"/>
                <a:satOff val="0"/>
                <a:lumOff val="46761"/>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Machine translation</a:t>
          </a:r>
        </a:p>
      </dsp:txBody>
      <dsp:txXfrm>
        <a:off x="1777518" y="662190"/>
        <a:ext cx="763707" cy="763707"/>
      </dsp:txXfrm>
    </dsp:sp>
    <dsp:sp modelId="{CE53E0C7-3440-994B-8928-DA4D696FEAD6}">
      <dsp:nvSpPr>
        <dsp:cNvPr id="0" name=""/>
        <dsp:cNvSpPr/>
      </dsp:nvSpPr>
      <dsp:spPr>
        <a:xfrm>
          <a:off x="2723395" y="242890"/>
          <a:ext cx="1080045" cy="1080045"/>
        </a:xfrm>
        <a:prstGeom prst="ellipse">
          <a:avLst/>
        </a:prstGeom>
        <a:gradFill rotWithShape="0">
          <a:gsLst>
            <a:gs pos="0">
              <a:schemeClr val="accent4">
                <a:shade val="50000"/>
                <a:hueOff val="0"/>
                <a:satOff val="0"/>
                <a:lumOff val="46761"/>
                <a:alphaOff val="0"/>
                <a:shade val="51000"/>
                <a:satMod val="130000"/>
              </a:schemeClr>
            </a:gs>
            <a:gs pos="80000">
              <a:schemeClr val="accent4">
                <a:shade val="50000"/>
                <a:hueOff val="0"/>
                <a:satOff val="0"/>
                <a:lumOff val="46761"/>
                <a:alphaOff val="0"/>
                <a:shade val="93000"/>
                <a:satMod val="130000"/>
              </a:schemeClr>
            </a:gs>
            <a:gs pos="100000">
              <a:schemeClr val="accent4">
                <a:shade val="50000"/>
                <a:hueOff val="0"/>
                <a:satOff val="0"/>
                <a:lumOff val="46761"/>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Sentiment analysis</a:t>
          </a:r>
        </a:p>
      </dsp:txBody>
      <dsp:txXfrm>
        <a:off x="2881564" y="401059"/>
        <a:ext cx="763707" cy="763707"/>
      </dsp:txXfrm>
    </dsp:sp>
    <dsp:sp modelId="{4A824553-D328-C641-AB6D-46111862C714}">
      <dsp:nvSpPr>
        <dsp:cNvPr id="0" name=""/>
        <dsp:cNvSpPr/>
      </dsp:nvSpPr>
      <dsp:spPr>
        <a:xfrm>
          <a:off x="1139328" y="24001"/>
          <a:ext cx="3360142" cy="2688114"/>
        </a:xfrm>
        <a:prstGeom prst="funnel">
          <a:avLst/>
        </a:prstGeom>
        <a:solidFill>
          <a:schemeClr val="lt1">
            <a:alpha val="55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B44858-1426-5346-BE09-02A58B98E784}">
      <dsp:nvSpPr>
        <dsp:cNvPr id="0" name=""/>
        <dsp:cNvSpPr/>
      </dsp:nvSpPr>
      <dsp:spPr>
        <a:xfrm rot="10800000">
          <a:off x="1378928" y="410"/>
          <a:ext cx="4965954" cy="512422"/>
        </a:xfrm>
        <a:prstGeom prst="homePlat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5964" tIns="99060" rIns="184912" bIns="99060" numCol="1" spcCol="1270" anchor="ctr" anchorCtr="0">
          <a:noAutofit/>
        </a:bodyPr>
        <a:lstStyle/>
        <a:p>
          <a:pPr marL="0" lvl="0" indent="0" algn="ctr" defTabSz="1155700">
            <a:lnSpc>
              <a:spcPct val="90000"/>
            </a:lnSpc>
            <a:spcBef>
              <a:spcPct val="0"/>
            </a:spcBef>
            <a:spcAft>
              <a:spcPct val="35000"/>
            </a:spcAft>
            <a:buNone/>
          </a:pPr>
          <a:r>
            <a:rPr lang="en-US" sz="2600" kern="1200" dirty="0"/>
            <a:t>Motivation</a:t>
          </a:r>
        </a:p>
      </dsp:txBody>
      <dsp:txXfrm rot="10800000">
        <a:off x="1507033" y="410"/>
        <a:ext cx="4837849" cy="512422"/>
      </dsp:txXfrm>
    </dsp:sp>
    <dsp:sp modelId="{34B649D8-AF6E-CA4E-BA4A-BA0E1B765F5F}">
      <dsp:nvSpPr>
        <dsp:cNvPr id="0" name=""/>
        <dsp:cNvSpPr/>
      </dsp:nvSpPr>
      <dsp:spPr>
        <a:xfrm>
          <a:off x="1122717" y="410"/>
          <a:ext cx="512422" cy="512422"/>
        </a:xfrm>
        <a:prstGeom prst="ellipse">
          <a:avLst/>
        </a:prstGeom>
        <a:solidFill>
          <a:schemeClr val="bg1"/>
        </a:solidFill>
        <a:ln w="9525"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4CDC0349-9451-4B47-AB61-5CAE6D2FB612}">
      <dsp:nvSpPr>
        <dsp:cNvPr id="0" name=""/>
        <dsp:cNvSpPr/>
      </dsp:nvSpPr>
      <dsp:spPr>
        <a:xfrm rot="10800000">
          <a:off x="1378928" y="665794"/>
          <a:ext cx="4965954" cy="512422"/>
        </a:xfrm>
        <a:prstGeom prst="homePlat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5964" tIns="99060" rIns="184912" bIns="99060" numCol="1" spcCol="1270" anchor="ctr" anchorCtr="0">
          <a:noAutofit/>
        </a:bodyPr>
        <a:lstStyle/>
        <a:p>
          <a:pPr marL="0" lvl="0" indent="0" algn="ctr" defTabSz="1155700">
            <a:lnSpc>
              <a:spcPct val="90000"/>
            </a:lnSpc>
            <a:spcBef>
              <a:spcPct val="0"/>
            </a:spcBef>
            <a:spcAft>
              <a:spcPct val="35000"/>
            </a:spcAft>
            <a:buNone/>
          </a:pPr>
          <a:r>
            <a:rPr lang="en-US" sz="2600" kern="1200" dirty="0"/>
            <a:t>Scone Knowledge Base</a:t>
          </a:r>
        </a:p>
      </dsp:txBody>
      <dsp:txXfrm rot="10800000">
        <a:off x="1507033" y="665794"/>
        <a:ext cx="4837849" cy="512422"/>
      </dsp:txXfrm>
    </dsp:sp>
    <dsp:sp modelId="{2BE5393F-1E76-4546-97F8-0C07B6429DC2}">
      <dsp:nvSpPr>
        <dsp:cNvPr id="0" name=""/>
        <dsp:cNvSpPr/>
      </dsp:nvSpPr>
      <dsp:spPr>
        <a:xfrm>
          <a:off x="1122717" y="665794"/>
          <a:ext cx="512422" cy="512422"/>
        </a:xfrm>
        <a:prstGeom prst="ellipse">
          <a:avLst/>
        </a:prstGeom>
        <a:solidFill>
          <a:srgbClr val="FF0000"/>
        </a:solidFill>
        <a:ln w="9525"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6214ADD9-D98D-EF4D-A8CD-D39D633C14B8}">
      <dsp:nvSpPr>
        <dsp:cNvPr id="0" name=""/>
        <dsp:cNvSpPr/>
      </dsp:nvSpPr>
      <dsp:spPr>
        <a:xfrm rot="10800000">
          <a:off x="1378928" y="1331178"/>
          <a:ext cx="4965954" cy="512422"/>
        </a:xfrm>
        <a:prstGeom prst="homePlat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5964" tIns="99060" rIns="184912" bIns="99060" numCol="1" spcCol="1270" anchor="ctr" anchorCtr="0">
          <a:noAutofit/>
        </a:bodyPr>
        <a:lstStyle/>
        <a:p>
          <a:pPr marL="0" lvl="0" indent="0" algn="ctr" defTabSz="1155700">
            <a:lnSpc>
              <a:spcPct val="90000"/>
            </a:lnSpc>
            <a:spcBef>
              <a:spcPct val="0"/>
            </a:spcBef>
            <a:spcAft>
              <a:spcPct val="35000"/>
            </a:spcAft>
            <a:buNone/>
          </a:pPr>
          <a:r>
            <a:rPr lang="en-US" sz="2600" kern="1200" dirty="0"/>
            <a:t>Construction Grammar</a:t>
          </a:r>
        </a:p>
      </dsp:txBody>
      <dsp:txXfrm rot="10800000">
        <a:off x="1507033" y="1331178"/>
        <a:ext cx="4837849" cy="512422"/>
      </dsp:txXfrm>
    </dsp:sp>
    <dsp:sp modelId="{00FE5313-3F40-8A43-8A35-CC74ADD91CDA}">
      <dsp:nvSpPr>
        <dsp:cNvPr id="0" name=""/>
        <dsp:cNvSpPr/>
      </dsp:nvSpPr>
      <dsp:spPr>
        <a:xfrm>
          <a:off x="1122717" y="1331178"/>
          <a:ext cx="512422" cy="512422"/>
        </a:xfrm>
        <a:prstGeom prst="ellipse">
          <a:avLst/>
        </a:prstGeom>
        <a:solidFill>
          <a:schemeClr val="dk2">
            <a:tint val="40000"/>
            <a:hueOff val="0"/>
            <a:satOff val="0"/>
            <a:lumOff val="0"/>
            <a:alphaOff val="0"/>
          </a:schemeClr>
        </a:solidFill>
        <a:ln w="9525"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A0C976C5-35D3-6949-9551-61B17534C6DA}">
      <dsp:nvSpPr>
        <dsp:cNvPr id="0" name=""/>
        <dsp:cNvSpPr/>
      </dsp:nvSpPr>
      <dsp:spPr>
        <a:xfrm rot="10800000">
          <a:off x="1378928" y="1996562"/>
          <a:ext cx="4965954" cy="512422"/>
        </a:xfrm>
        <a:prstGeom prst="homePlat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5964" tIns="99060" rIns="184912" bIns="99060" numCol="1" spcCol="1270" anchor="ctr" anchorCtr="0">
          <a:noAutofit/>
        </a:bodyPr>
        <a:lstStyle/>
        <a:p>
          <a:pPr marL="0" lvl="0" indent="0" algn="ctr" defTabSz="1155700">
            <a:lnSpc>
              <a:spcPct val="90000"/>
            </a:lnSpc>
            <a:spcBef>
              <a:spcPct val="0"/>
            </a:spcBef>
            <a:spcAft>
              <a:spcPct val="35000"/>
            </a:spcAft>
            <a:buNone/>
          </a:pPr>
          <a:r>
            <a:rPr lang="en-US" sz="2600" kern="1200" dirty="0"/>
            <a:t>NLU Engine</a:t>
          </a:r>
        </a:p>
      </dsp:txBody>
      <dsp:txXfrm rot="10800000">
        <a:off x="1507033" y="1996562"/>
        <a:ext cx="4837849" cy="512422"/>
      </dsp:txXfrm>
    </dsp:sp>
    <dsp:sp modelId="{CAFB2923-7EB0-2D4F-B3CA-129D9D240F58}">
      <dsp:nvSpPr>
        <dsp:cNvPr id="0" name=""/>
        <dsp:cNvSpPr/>
      </dsp:nvSpPr>
      <dsp:spPr>
        <a:xfrm>
          <a:off x="1122717" y="1996562"/>
          <a:ext cx="512422" cy="512422"/>
        </a:xfrm>
        <a:prstGeom prst="ellipse">
          <a:avLst/>
        </a:prstGeom>
        <a:solidFill>
          <a:schemeClr val="dk2">
            <a:tint val="40000"/>
            <a:hueOff val="0"/>
            <a:satOff val="0"/>
            <a:lumOff val="0"/>
            <a:alphaOff val="0"/>
          </a:schemeClr>
        </a:solidFill>
        <a:ln w="9525"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E31C2B2F-AF5B-B940-9BF8-87A3D0CB847A}">
      <dsp:nvSpPr>
        <dsp:cNvPr id="0" name=""/>
        <dsp:cNvSpPr/>
      </dsp:nvSpPr>
      <dsp:spPr>
        <a:xfrm rot="10800000">
          <a:off x="1378928" y="2661946"/>
          <a:ext cx="4965954" cy="512422"/>
        </a:xfrm>
        <a:prstGeom prst="homePlat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5964" tIns="99060" rIns="184912" bIns="99060" numCol="1" spcCol="1270" anchor="ctr" anchorCtr="0">
          <a:noAutofit/>
        </a:bodyPr>
        <a:lstStyle/>
        <a:p>
          <a:pPr marL="0" lvl="0" indent="0" algn="ctr" defTabSz="1155700">
            <a:lnSpc>
              <a:spcPct val="90000"/>
            </a:lnSpc>
            <a:spcBef>
              <a:spcPct val="0"/>
            </a:spcBef>
            <a:spcAft>
              <a:spcPct val="35000"/>
            </a:spcAft>
            <a:buNone/>
          </a:pPr>
          <a:r>
            <a:rPr lang="en-US" sz="2600" kern="1200" dirty="0"/>
            <a:t>Example Implementation</a:t>
          </a:r>
        </a:p>
      </dsp:txBody>
      <dsp:txXfrm rot="10800000">
        <a:off x="1507033" y="2661946"/>
        <a:ext cx="4837849" cy="512422"/>
      </dsp:txXfrm>
    </dsp:sp>
    <dsp:sp modelId="{F51C1AA0-0E7C-4642-8221-E2CF3A8201E1}">
      <dsp:nvSpPr>
        <dsp:cNvPr id="0" name=""/>
        <dsp:cNvSpPr/>
      </dsp:nvSpPr>
      <dsp:spPr>
        <a:xfrm>
          <a:off x="1122717" y="2661946"/>
          <a:ext cx="512422" cy="512422"/>
        </a:xfrm>
        <a:prstGeom prst="ellipse">
          <a:avLst/>
        </a:prstGeom>
        <a:solidFill>
          <a:schemeClr val="dk2">
            <a:tint val="40000"/>
            <a:hueOff val="0"/>
            <a:satOff val="0"/>
            <a:lumOff val="0"/>
            <a:alphaOff val="0"/>
          </a:schemeClr>
        </a:solidFill>
        <a:ln w="9525"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FD93AE59-C2C4-AA46-BC7D-57CF38E923F6}">
      <dsp:nvSpPr>
        <dsp:cNvPr id="0" name=""/>
        <dsp:cNvSpPr/>
      </dsp:nvSpPr>
      <dsp:spPr>
        <a:xfrm rot="10800000">
          <a:off x="1378928" y="3327330"/>
          <a:ext cx="4965954" cy="512422"/>
        </a:xfrm>
        <a:prstGeom prst="homePlat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5964" tIns="99060" rIns="184912" bIns="99060" numCol="1" spcCol="1270" anchor="ctr" anchorCtr="0">
          <a:noAutofit/>
        </a:bodyPr>
        <a:lstStyle/>
        <a:p>
          <a:pPr marL="0" lvl="0" indent="0" algn="ctr" defTabSz="1155700">
            <a:lnSpc>
              <a:spcPct val="90000"/>
            </a:lnSpc>
            <a:spcBef>
              <a:spcPct val="0"/>
            </a:spcBef>
            <a:spcAft>
              <a:spcPct val="35000"/>
            </a:spcAft>
            <a:buNone/>
          </a:pPr>
          <a:r>
            <a:rPr lang="en-US" sz="2600" kern="1200" dirty="0"/>
            <a:t>Conclusion</a:t>
          </a:r>
        </a:p>
      </dsp:txBody>
      <dsp:txXfrm rot="10800000">
        <a:off x="1507033" y="3327330"/>
        <a:ext cx="4837849" cy="512422"/>
      </dsp:txXfrm>
    </dsp:sp>
    <dsp:sp modelId="{C87BBD10-BAF4-6648-9F07-A2E0B714D18C}">
      <dsp:nvSpPr>
        <dsp:cNvPr id="0" name=""/>
        <dsp:cNvSpPr/>
      </dsp:nvSpPr>
      <dsp:spPr>
        <a:xfrm>
          <a:off x="1122717" y="3327330"/>
          <a:ext cx="512422" cy="512422"/>
        </a:xfrm>
        <a:prstGeom prst="ellipse">
          <a:avLst/>
        </a:prstGeom>
        <a:solidFill>
          <a:schemeClr val="dk2">
            <a:tint val="40000"/>
            <a:hueOff val="0"/>
            <a:satOff val="0"/>
            <a:lumOff val="0"/>
            <a:alphaOff val="0"/>
          </a:schemeClr>
        </a:solidFill>
        <a:ln w="9525"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B44858-1426-5346-BE09-02A58B98E784}">
      <dsp:nvSpPr>
        <dsp:cNvPr id="0" name=""/>
        <dsp:cNvSpPr/>
      </dsp:nvSpPr>
      <dsp:spPr>
        <a:xfrm rot="10800000">
          <a:off x="1378928" y="410"/>
          <a:ext cx="4965954" cy="512422"/>
        </a:xfrm>
        <a:prstGeom prst="homePlat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5964" tIns="99060" rIns="184912" bIns="99060" numCol="1" spcCol="1270" anchor="ctr" anchorCtr="0">
          <a:noAutofit/>
        </a:bodyPr>
        <a:lstStyle/>
        <a:p>
          <a:pPr marL="0" lvl="0" indent="0" algn="ctr" defTabSz="1155700">
            <a:lnSpc>
              <a:spcPct val="90000"/>
            </a:lnSpc>
            <a:spcBef>
              <a:spcPct val="0"/>
            </a:spcBef>
            <a:spcAft>
              <a:spcPct val="35000"/>
            </a:spcAft>
            <a:buNone/>
          </a:pPr>
          <a:r>
            <a:rPr lang="en-US" sz="2600" kern="1200" dirty="0"/>
            <a:t>Motivation</a:t>
          </a:r>
        </a:p>
      </dsp:txBody>
      <dsp:txXfrm rot="10800000">
        <a:off x="1507033" y="410"/>
        <a:ext cx="4837849" cy="512422"/>
      </dsp:txXfrm>
    </dsp:sp>
    <dsp:sp modelId="{34B649D8-AF6E-CA4E-BA4A-BA0E1B765F5F}">
      <dsp:nvSpPr>
        <dsp:cNvPr id="0" name=""/>
        <dsp:cNvSpPr/>
      </dsp:nvSpPr>
      <dsp:spPr>
        <a:xfrm>
          <a:off x="1122717" y="410"/>
          <a:ext cx="512422" cy="512422"/>
        </a:xfrm>
        <a:prstGeom prst="ellipse">
          <a:avLst/>
        </a:prstGeom>
        <a:solidFill>
          <a:schemeClr val="bg1"/>
        </a:solidFill>
        <a:ln w="9525"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4CDC0349-9451-4B47-AB61-5CAE6D2FB612}">
      <dsp:nvSpPr>
        <dsp:cNvPr id="0" name=""/>
        <dsp:cNvSpPr/>
      </dsp:nvSpPr>
      <dsp:spPr>
        <a:xfrm rot="10800000">
          <a:off x="1378928" y="665794"/>
          <a:ext cx="4965954" cy="512422"/>
        </a:xfrm>
        <a:prstGeom prst="homePlat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5964" tIns="99060" rIns="184912" bIns="99060" numCol="1" spcCol="1270" anchor="ctr" anchorCtr="0">
          <a:noAutofit/>
        </a:bodyPr>
        <a:lstStyle/>
        <a:p>
          <a:pPr marL="0" lvl="0" indent="0" algn="ctr" defTabSz="1155700">
            <a:lnSpc>
              <a:spcPct val="90000"/>
            </a:lnSpc>
            <a:spcBef>
              <a:spcPct val="0"/>
            </a:spcBef>
            <a:spcAft>
              <a:spcPct val="35000"/>
            </a:spcAft>
            <a:buNone/>
          </a:pPr>
          <a:r>
            <a:rPr lang="en-US" sz="2600" kern="1200" dirty="0"/>
            <a:t>Scone Knowledge Base</a:t>
          </a:r>
        </a:p>
      </dsp:txBody>
      <dsp:txXfrm rot="10800000">
        <a:off x="1507033" y="665794"/>
        <a:ext cx="4837849" cy="512422"/>
      </dsp:txXfrm>
    </dsp:sp>
    <dsp:sp modelId="{2BE5393F-1E76-4546-97F8-0C07B6429DC2}">
      <dsp:nvSpPr>
        <dsp:cNvPr id="0" name=""/>
        <dsp:cNvSpPr/>
      </dsp:nvSpPr>
      <dsp:spPr>
        <a:xfrm>
          <a:off x="1122717" y="665794"/>
          <a:ext cx="512422" cy="512422"/>
        </a:xfrm>
        <a:prstGeom prst="ellipse">
          <a:avLst/>
        </a:prstGeom>
        <a:solidFill>
          <a:schemeClr val="bg1"/>
        </a:solidFill>
        <a:ln w="9525"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6214ADD9-D98D-EF4D-A8CD-D39D633C14B8}">
      <dsp:nvSpPr>
        <dsp:cNvPr id="0" name=""/>
        <dsp:cNvSpPr/>
      </dsp:nvSpPr>
      <dsp:spPr>
        <a:xfrm rot="10800000">
          <a:off x="1378928" y="1331178"/>
          <a:ext cx="4965954" cy="512422"/>
        </a:xfrm>
        <a:prstGeom prst="homePlat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5964" tIns="99060" rIns="184912" bIns="99060" numCol="1" spcCol="1270" anchor="ctr" anchorCtr="0">
          <a:noAutofit/>
        </a:bodyPr>
        <a:lstStyle/>
        <a:p>
          <a:pPr marL="0" lvl="0" indent="0" algn="ctr" defTabSz="1155700">
            <a:lnSpc>
              <a:spcPct val="90000"/>
            </a:lnSpc>
            <a:spcBef>
              <a:spcPct val="0"/>
            </a:spcBef>
            <a:spcAft>
              <a:spcPct val="35000"/>
            </a:spcAft>
            <a:buNone/>
          </a:pPr>
          <a:r>
            <a:rPr lang="en-US" sz="2600" kern="1200" dirty="0"/>
            <a:t>Construction Grammar</a:t>
          </a:r>
        </a:p>
      </dsp:txBody>
      <dsp:txXfrm rot="10800000">
        <a:off x="1507033" y="1331178"/>
        <a:ext cx="4837849" cy="512422"/>
      </dsp:txXfrm>
    </dsp:sp>
    <dsp:sp modelId="{00FE5313-3F40-8A43-8A35-CC74ADD91CDA}">
      <dsp:nvSpPr>
        <dsp:cNvPr id="0" name=""/>
        <dsp:cNvSpPr/>
      </dsp:nvSpPr>
      <dsp:spPr>
        <a:xfrm>
          <a:off x="1122717" y="1331178"/>
          <a:ext cx="512422" cy="512422"/>
        </a:xfrm>
        <a:prstGeom prst="ellipse">
          <a:avLst/>
        </a:prstGeom>
        <a:solidFill>
          <a:srgbClr val="FF0000"/>
        </a:solidFill>
        <a:ln w="9525"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A0C976C5-35D3-6949-9551-61B17534C6DA}">
      <dsp:nvSpPr>
        <dsp:cNvPr id="0" name=""/>
        <dsp:cNvSpPr/>
      </dsp:nvSpPr>
      <dsp:spPr>
        <a:xfrm rot="10800000">
          <a:off x="1378928" y="1996562"/>
          <a:ext cx="4965954" cy="512422"/>
        </a:xfrm>
        <a:prstGeom prst="homePlat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5964" tIns="99060" rIns="184912" bIns="99060" numCol="1" spcCol="1270" anchor="ctr" anchorCtr="0">
          <a:noAutofit/>
        </a:bodyPr>
        <a:lstStyle/>
        <a:p>
          <a:pPr marL="0" lvl="0" indent="0" algn="ctr" defTabSz="1155700">
            <a:lnSpc>
              <a:spcPct val="90000"/>
            </a:lnSpc>
            <a:spcBef>
              <a:spcPct val="0"/>
            </a:spcBef>
            <a:spcAft>
              <a:spcPct val="35000"/>
            </a:spcAft>
            <a:buNone/>
          </a:pPr>
          <a:r>
            <a:rPr lang="en-US" sz="2600" kern="1200" dirty="0"/>
            <a:t>NLU Engine</a:t>
          </a:r>
        </a:p>
      </dsp:txBody>
      <dsp:txXfrm rot="10800000">
        <a:off x="1507033" y="1996562"/>
        <a:ext cx="4837849" cy="512422"/>
      </dsp:txXfrm>
    </dsp:sp>
    <dsp:sp modelId="{CAFB2923-7EB0-2D4F-B3CA-129D9D240F58}">
      <dsp:nvSpPr>
        <dsp:cNvPr id="0" name=""/>
        <dsp:cNvSpPr/>
      </dsp:nvSpPr>
      <dsp:spPr>
        <a:xfrm>
          <a:off x="1122717" y="1996562"/>
          <a:ext cx="512422" cy="512422"/>
        </a:xfrm>
        <a:prstGeom prst="ellipse">
          <a:avLst/>
        </a:prstGeom>
        <a:solidFill>
          <a:schemeClr val="dk2">
            <a:tint val="40000"/>
            <a:hueOff val="0"/>
            <a:satOff val="0"/>
            <a:lumOff val="0"/>
            <a:alphaOff val="0"/>
          </a:schemeClr>
        </a:solidFill>
        <a:ln w="9525"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E31C2B2F-AF5B-B940-9BF8-87A3D0CB847A}">
      <dsp:nvSpPr>
        <dsp:cNvPr id="0" name=""/>
        <dsp:cNvSpPr/>
      </dsp:nvSpPr>
      <dsp:spPr>
        <a:xfrm rot="10800000">
          <a:off x="1378928" y="2661946"/>
          <a:ext cx="4965954" cy="512422"/>
        </a:xfrm>
        <a:prstGeom prst="homePlat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5964" tIns="99060" rIns="184912" bIns="99060" numCol="1" spcCol="1270" anchor="ctr" anchorCtr="0">
          <a:noAutofit/>
        </a:bodyPr>
        <a:lstStyle/>
        <a:p>
          <a:pPr marL="0" lvl="0" indent="0" algn="ctr" defTabSz="1155700">
            <a:lnSpc>
              <a:spcPct val="90000"/>
            </a:lnSpc>
            <a:spcBef>
              <a:spcPct val="0"/>
            </a:spcBef>
            <a:spcAft>
              <a:spcPct val="35000"/>
            </a:spcAft>
            <a:buNone/>
          </a:pPr>
          <a:r>
            <a:rPr lang="en-US" sz="2600" kern="1200" dirty="0"/>
            <a:t>Example Implementation</a:t>
          </a:r>
        </a:p>
      </dsp:txBody>
      <dsp:txXfrm rot="10800000">
        <a:off x="1507033" y="2661946"/>
        <a:ext cx="4837849" cy="512422"/>
      </dsp:txXfrm>
    </dsp:sp>
    <dsp:sp modelId="{F51C1AA0-0E7C-4642-8221-E2CF3A8201E1}">
      <dsp:nvSpPr>
        <dsp:cNvPr id="0" name=""/>
        <dsp:cNvSpPr/>
      </dsp:nvSpPr>
      <dsp:spPr>
        <a:xfrm>
          <a:off x="1122717" y="2661946"/>
          <a:ext cx="512422" cy="512422"/>
        </a:xfrm>
        <a:prstGeom prst="ellipse">
          <a:avLst/>
        </a:prstGeom>
        <a:solidFill>
          <a:schemeClr val="dk2">
            <a:tint val="40000"/>
            <a:hueOff val="0"/>
            <a:satOff val="0"/>
            <a:lumOff val="0"/>
            <a:alphaOff val="0"/>
          </a:schemeClr>
        </a:solidFill>
        <a:ln w="9525"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FD93AE59-C2C4-AA46-BC7D-57CF38E923F6}">
      <dsp:nvSpPr>
        <dsp:cNvPr id="0" name=""/>
        <dsp:cNvSpPr/>
      </dsp:nvSpPr>
      <dsp:spPr>
        <a:xfrm rot="10800000">
          <a:off x="1378928" y="3327330"/>
          <a:ext cx="4965954" cy="512422"/>
        </a:xfrm>
        <a:prstGeom prst="homePlat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5964" tIns="99060" rIns="184912" bIns="99060" numCol="1" spcCol="1270" anchor="ctr" anchorCtr="0">
          <a:noAutofit/>
        </a:bodyPr>
        <a:lstStyle/>
        <a:p>
          <a:pPr marL="0" lvl="0" indent="0" algn="ctr" defTabSz="1155700">
            <a:lnSpc>
              <a:spcPct val="90000"/>
            </a:lnSpc>
            <a:spcBef>
              <a:spcPct val="0"/>
            </a:spcBef>
            <a:spcAft>
              <a:spcPct val="35000"/>
            </a:spcAft>
            <a:buNone/>
          </a:pPr>
          <a:r>
            <a:rPr lang="en-US" sz="2600" kern="1200" dirty="0"/>
            <a:t>Conclusion</a:t>
          </a:r>
        </a:p>
      </dsp:txBody>
      <dsp:txXfrm rot="10800000">
        <a:off x="1507033" y="3327330"/>
        <a:ext cx="4837849" cy="512422"/>
      </dsp:txXfrm>
    </dsp:sp>
    <dsp:sp modelId="{C87BBD10-BAF4-6648-9F07-A2E0B714D18C}">
      <dsp:nvSpPr>
        <dsp:cNvPr id="0" name=""/>
        <dsp:cNvSpPr/>
      </dsp:nvSpPr>
      <dsp:spPr>
        <a:xfrm>
          <a:off x="1122717" y="3327330"/>
          <a:ext cx="512422" cy="512422"/>
        </a:xfrm>
        <a:prstGeom prst="ellipse">
          <a:avLst/>
        </a:prstGeom>
        <a:solidFill>
          <a:schemeClr val="dk2">
            <a:tint val="40000"/>
            <a:hueOff val="0"/>
            <a:satOff val="0"/>
            <a:lumOff val="0"/>
            <a:alphaOff val="0"/>
          </a:schemeClr>
        </a:solidFill>
        <a:ln w="9525"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B44858-1426-5346-BE09-02A58B98E784}">
      <dsp:nvSpPr>
        <dsp:cNvPr id="0" name=""/>
        <dsp:cNvSpPr/>
      </dsp:nvSpPr>
      <dsp:spPr>
        <a:xfrm rot="10800000">
          <a:off x="1378928" y="410"/>
          <a:ext cx="4965954" cy="512422"/>
        </a:xfrm>
        <a:prstGeom prst="homePlat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5964" tIns="99060" rIns="184912" bIns="99060" numCol="1" spcCol="1270" anchor="ctr" anchorCtr="0">
          <a:noAutofit/>
        </a:bodyPr>
        <a:lstStyle/>
        <a:p>
          <a:pPr marL="0" lvl="0" indent="0" algn="ctr" defTabSz="1155700">
            <a:lnSpc>
              <a:spcPct val="90000"/>
            </a:lnSpc>
            <a:spcBef>
              <a:spcPct val="0"/>
            </a:spcBef>
            <a:spcAft>
              <a:spcPct val="35000"/>
            </a:spcAft>
            <a:buNone/>
          </a:pPr>
          <a:r>
            <a:rPr lang="en-US" sz="2600" kern="1200" dirty="0"/>
            <a:t>Motivation</a:t>
          </a:r>
        </a:p>
      </dsp:txBody>
      <dsp:txXfrm rot="10800000">
        <a:off x="1507033" y="410"/>
        <a:ext cx="4837849" cy="512422"/>
      </dsp:txXfrm>
    </dsp:sp>
    <dsp:sp modelId="{34B649D8-AF6E-CA4E-BA4A-BA0E1B765F5F}">
      <dsp:nvSpPr>
        <dsp:cNvPr id="0" name=""/>
        <dsp:cNvSpPr/>
      </dsp:nvSpPr>
      <dsp:spPr>
        <a:xfrm>
          <a:off x="1122717" y="410"/>
          <a:ext cx="512422" cy="512422"/>
        </a:xfrm>
        <a:prstGeom prst="ellipse">
          <a:avLst/>
        </a:prstGeom>
        <a:solidFill>
          <a:schemeClr val="bg1"/>
        </a:solidFill>
        <a:ln w="9525"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4CDC0349-9451-4B47-AB61-5CAE6D2FB612}">
      <dsp:nvSpPr>
        <dsp:cNvPr id="0" name=""/>
        <dsp:cNvSpPr/>
      </dsp:nvSpPr>
      <dsp:spPr>
        <a:xfrm rot="10800000">
          <a:off x="1378928" y="665794"/>
          <a:ext cx="4965954" cy="512422"/>
        </a:xfrm>
        <a:prstGeom prst="homePlat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5964" tIns="99060" rIns="184912" bIns="99060" numCol="1" spcCol="1270" anchor="ctr" anchorCtr="0">
          <a:noAutofit/>
        </a:bodyPr>
        <a:lstStyle/>
        <a:p>
          <a:pPr marL="0" lvl="0" indent="0" algn="ctr" defTabSz="1155700">
            <a:lnSpc>
              <a:spcPct val="90000"/>
            </a:lnSpc>
            <a:spcBef>
              <a:spcPct val="0"/>
            </a:spcBef>
            <a:spcAft>
              <a:spcPct val="35000"/>
            </a:spcAft>
            <a:buNone/>
          </a:pPr>
          <a:r>
            <a:rPr lang="en-US" sz="2600" kern="1200" dirty="0"/>
            <a:t>Scone Knowledge Base</a:t>
          </a:r>
        </a:p>
      </dsp:txBody>
      <dsp:txXfrm rot="10800000">
        <a:off x="1507033" y="665794"/>
        <a:ext cx="4837849" cy="512422"/>
      </dsp:txXfrm>
    </dsp:sp>
    <dsp:sp modelId="{2BE5393F-1E76-4546-97F8-0C07B6429DC2}">
      <dsp:nvSpPr>
        <dsp:cNvPr id="0" name=""/>
        <dsp:cNvSpPr/>
      </dsp:nvSpPr>
      <dsp:spPr>
        <a:xfrm>
          <a:off x="1122717" y="665794"/>
          <a:ext cx="512422" cy="512422"/>
        </a:xfrm>
        <a:prstGeom prst="ellipse">
          <a:avLst/>
        </a:prstGeom>
        <a:solidFill>
          <a:schemeClr val="bg1"/>
        </a:solidFill>
        <a:ln w="9525"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6214ADD9-D98D-EF4D-A8CD-D39D633C14B8}">
      <dsp:nvSpPr>
        <dsp:cNvPr id="0" name=""/>
        <dsp:cNvSpPr/>
      </dsp:nvSpPr>
      <dsp:spPr>
        <a:xfrm rot="10800000">
          <a:off x="1378928" y="1331178"/>
          <a:ext cx="4965954" cy="512422"/>
        </a:xfrm>
        <a:prstGeom prst="homePlat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5964" tIns="99060" rIns="184912" bIns="99060" numCol="1" spcCol="1270" anchor="ctr" anchorCtr="0">
          <a:noAutofit/>
        </a:bodyPr>
        <a:lstStyle/>
        <a:p>
          <a:pPr marL="0" lvl="0" indent="0" algn="ctr" defTabSz="1155700">
            <a:lnSpc>
              <a:spcPct val="90000"/>
            </a:lnSpc>
            <a:spcBef>
              <a:spcPct val="0"/>
            </a:spcBef>
            <a:spcAft>
              <a:spcPct val="35000"/>
            </a:spcAft>
            <a:buNone/>
          </a:pPr>
          <a:r>
            <a:rPr lang="en-US" sz="2600" kern="1200" dirty="0"/>
            <a:t>Construction Grammar</a:t>
          </a:r>
        </a:p>
      </dsp:txBody>
      <dsp:txXfrm rot="10800000">
        <a:off x="1507033" y="1331178"/>
        <a:ext cx="4837849" cy="512422"/>
      </dsp:txXfrm>
    </dsp:sp>
    <dsp:sp modelId="{00FE5313-3F40-8A43-8A35-CC74ADD91CDA}">
      <dsp:nvSpPr>
        <dsp:cNvPr id="0" name=""/>
        <dsp:cNvSpPr/>
      </dsp:nvSpPr>
      <dsp:spPr>
        <a:xfrm>
          <a:off x="1122717" y="1331178"/>
          <a:ext cx="512422" cy="512422"/>
        </a:xfrm>
        <a:prstGeom prst="ellipse">
          <a:avLst/>
        </a:prstGeom>
        <a:solidFill>
          <a:schemeClr val="bg1"/>
        </a:solidFill>
        <a:ln w="9525"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A0C976C5-35D3-6949-9551-61B17534C6DA}">
      <dsp:nvSpPr>
        <dsp:cNvPr id="0" name=""/>
        <dsp:cNvSpPr/>
      </dsp:nvSpPr>
      <dsp:spPr>
        <a:xfrm rot="10800000">
          <a:off x="1378928" y="1996562"/>
          <a:ext cx="4965954" cy="512422"/>
        </a:xfrm>
        <a:prstGeom prst="homePlat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5964" tIns="99060" rIns="184912" bIns="99060" numCol="1" spcCol="1270" anchor="ctr" anchorCtr="0">
          <a:noAutofit/>
        </a:bodyPr>
        <a:lstStyle/>
        <a:p>
          <a:pPr marL="0" lvl="0" indent="0" algn="ctr" defTabSz="1155700">
            <a:lnSpc>
              <a:spcPct val="90000"/>
            </a:lnSpc>
            <a:spcBef>
              <a:spcPct val="0"/>
            </a:spcBef>
            <a:spcAft>
              <a:spcPct val="35000"/>
            </a:spcAft>
            <a:buNone/>
          </a:pPr>
          <a:r>
            <a:rPr lang="en-US" sz="2600" kern="1200" dirty="0"/>
            <a:t>NLU Engine</a:t>
          </a:r>
        </a:p>
      </dsp:txBody>
      <dsp:txXfrm rot="10800000">
        <a:off x="1507033" y="1996562"/>
        <a:ext cx="4837849" cy="512422"/>
      </dsp:txXfrm>
    </dsp:sp>
    <dsp:sp modelId="{CAFB2923-7EB0-2D4F-B3CA-129D9D240F58}">
      <dsp:nvSpPr>
        <dsp:cNvPr id="0" name=""/>
        <dsp:cNvSpPr/>
      </dsp:nvSpPr>
      <dsp:spPr>
        <a:xfrm>
          <a:off x="1122717" y="1996562"/>
          <a:ext cx="512422" cy="512422"/>
        </a:xfrm>
        <a:prstGeom prst="ellipse">
          <a:avLst/>
        </a:prstGeom>
        <a:solidFill>
          <a:srgbClr val="FF0000"/>
        </a:solidFill>
        <a:ln w="9525"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E31C2B2F-AF5B-B940-9BF8-87A3D0CB847A}">
      <dsp:nvSpPr>
        <dsp:cNvPr id="0" name=""/>
        <dsp:cNvSpPr/>
      </dsp:nvSpPr>
      <dsp:spPr>
        <a:xfrm rot="10800000">
          <a:off x="1378928" y="2661946"/>
          <a:ext cx="4965954" cy="512422"/>
        </a:xfrm>
        <a:prstGeom prst="homePlat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5964" tIns="99060" rIns="184912" bIns="99060" numCol="1" spcCol="1270" anchor="ctr" anchorCtr="0">
          <a:noAutofit/>
        </a:bodyPr>
        <a:lstStyle/>
        <a:p>
          <a:pPr marL="0" lvl="0" indent="0" algn="ctr" defTabSz="1155700">
            <a:lnSpc>
              <a:spcPct val="90000"/>
            </a:lnSpc>
            <a:spcBef>
              <a:spcPct val="0"/>
            </a:spcBef>
            <a:spcAft>
              <a:spcPct val="35000"/>
            </a:spcAft>
            <a:buNone/>
          </a:pPr>
          <a:r>
            <a:rPr lang="en-US" sz="2600" kern="1200" dirty="0"/>
            <a:t>Example Implementation</a:t>
          </a:r>
        </a:p>
      </dsp:txBody>
      <dsp:txXfrm rot="10800000">
        <a:off x="1507033" y="2661946"/>
        <a:ext cx="4837849" cy="512422"/>
      </dsp:txXfrm>
    </dsp:sp>
    <dsp:sp modelId="{F51C1AA0-0E7C-4642-8221-E2CF3A8201E1}">
      <dsp:nvSpPr>
        <dsp:cNvPr id="0" name=""/>
        <dsp:cNvSpPr/>
      </dsp:nvSpPr>
      <dsp:spPr>
        <a:xfrm>
          <a:off x="1122717" y="2661946"/>
          <a:ext cx="512422" cy="512422"/>
        </a:xfrm>
        <a:prstGeom prst="ellipse">
          <a:avLst/>
        </a:prstGeom>
        <a:solidFill>
          <a:schemeClr val="dk2">
            <a:tint val="40000"/>
            <a:hueOff val="0"/>
            <a:satOff val="0"/>
            <a:lumOff val="0"/>
            <a:alphaOff val="0"/>
          </a:schemeClr>
        </a:solidFill>
        <a:ln w="9525"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FD93AE59-C2C4-AA46-BC7D-57CF38E923F6}">
      <dsp:nvSpPr>
        <dsp:cNvPr id="0" name=""/>
        <dsp:cNvSpPr/>
      </dsp:nvSpPr>
      <dsp:spPr>
        <a:xfrm rot="10800000">
          <a:off x="1378928" y="3327330"/>
          <a:ext cx="4965954" cy="512422"/>
        </a:xfrm>
        <a:prstGeom prst="homePlat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5964" tIns="99060" rIns="184912" bIns="99060" numCol="1" spcCol="1270" anchor="ctr" anchorCtr="0">
          <a:noAutofit/>
        </a:bodyPr>
        <a:lstStyle/>
        <a:p>
          <a:pPr marL="0" lvl="0" indent="0" algn="ctr" defTabSz="1155700">
            <a:lnSpc>
              <a:spcPct val="90000"/>
            </a:lnSpc>
            <a:spcBef>
              <a:spcPct val="0"/>
            </a:spcBef>
            <a:spcAft>
              <a:spcPct val="35000"/>
            </a:spcAft>
            <a:buNone/>
          </a:pPr>
          <a:r>
            <a:rPr lang="en-US" sz="2600" kern="1200" dirty="0"/>
            <a:t>Conclusion</a:t>
          </a:r>
        </a:p>
      </dsp:txBody>
      <dsp:txXfrm rot="10800000">
        <a:off x="1507033" y="3327330"/>
        <a:ext cx="4837849" cy="512422"/>
      </dsp:txXfrm>
    </dsp:sp>
    <dsp:sp modelId="{C87BBD10-BAF4-6648-9F07-A2E0B714D18C}">
      <dsp:nvSpPr>
        <dsp:cNvPr id="0" name=""/>
        <dsp:cNvSpPr/>
      </dsp:nvSpPr>
      <dsp:spPr>
        <a:xfrm>
          <a:off x="1122717" y="3327330"/>
          <a:ext cx="512422" cy="512422"/>
        </a:xfrm>
        <a:prstGeom prst="ellipse">
          <a:avLst/>
        </a:prstGeom>
        <a:solidFill>
          <a:schemeClr val="dk2">
            <a:tint val="40000"/>
            <a:hueOff val="0"/>
            <a:satOff val="0"/>
            <a:lumOff val="0"/>
            <a:alphaOff val="0"/>
          </a:schemeClr>
        </a:solidFill>
        <a:ln w="9525"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B44858-1426-5346-BE09-02A58B98E784}">
      <dsp:nvSpPr>
        <dsp:cNvPr id="0" name=""/>
        <dsp:cNvSpPr/>
      </dsp:nvSpPr>
      <dsp:spPr>
        <a:xfrm rot="10800000">
          <a:off x="1378928" y="410"/>
          <a:ext cx="4965954" cy="512422"/>
        </a:xfrm>
        <a:prstGeom prst="homePlat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5964" tIns="99060" rIns="184912" bIns="99060" numCol="1" spcCol="1270" anchor="ctr" anchorCtr="0">
          <a:noAutofit/>
        </a:bodyPr>
        <a:lstStyle/>
        <a:p>
          <a:pPr marL="0" lvl="0" indent="0" algn="ctr" defTabSz="1155700">
            <a:lnSpc>
              <a:spcPct val="90000"/>
            </a:lnSpc>
            <a:spcBef>
              <a:spcPct val="0"/>
            </a:spcBef>
            <a:spcAft>
              <a:spcPct val="35000"/>
            </a:spcAft>
            <a:buNone/>
          </a:pPr>
          <a:r>
            <a:rPr lang="en-US" sz="2600" kern="1200" dirty="0"/>
            <a:t>Motivation</a:t>
          </a:r>
        </a:p>
      </dsp:txBody>
      <dsp:txXfrm rot="10800000">
        <a:off x="1507033" y="410"/>
        <a:ext cx="4837849" cy="512422"/>
      </dsp:txXfrm>
    </dsp:sp>
    <dsp:sp modelId="{34B649D8-AF6E-CA4E-BA4A-BA0E1B765F5F}">
      <dsp:nvSpPr>
        <dsp:cNvPr id="0" name=""/>
        <dsp:cNvSpPr/>
      </dsp:nvSpPr>
      <dsp:spPr>
        <a:xfrm>
          <a:off x="1122717" y="410"/>
          <a:ext cx="512422" cy="512422"/>
        </a:xfrm>
        <a:prstGeom prst="ellipse">
          <a:avLst/>
        </a:prstGeom>
        <a:solidFill>
          <a:schemeClr val="bg1"/>
        </a:solidFill>
        <a:ln w="9525"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4CDC0349-9451-4B47-AB61-5CAE6D2FB612}">
      <dsp:nvSpPr>
        <dsp:cNvPr id="0" name=""/>
        <dsp:cNvSpPr/>
      </dsp:nvSpPr>
      <dsp:spPr>
        <a:xfrm rot="10800000">
          <a:off x="1378928" y="665794"/>
          <a:ext cx="4965954" cy="512422"/>
        </a:xfrm>
        <a:prstGeom prst="homePlat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5964" tIns="99060" rIns="184912" bIns="99060" numCol="1" spcCol="1270" anchor="ctr" anchorCtr="0">
          <a:noAutofit/>
        </a:bodyPr>
        <a:lstStyle/>
        <a:p>
          <a:pPr marL="0" lvl="0" indent="0" algn="ctr" defTabSz="1155700">
            <a:lnSpc>
              <a:spcPct val="90000"/>
            </a:lnSpc>
            <a:spcBef>
              <a:spcPct val="0"/>
            </a:spcBef>
            <a:spcAft>
              <a:spcPct val="35000"/>
            </a:spcAft>
            <a:buNone/>
          </a:pPr>
          <a:r>
            <a:rPr lang="en-US" sz="2600" kern="1200" dirty="0"/>
            <a:t>Scone Knowledge Base</a:t>
          </a:r>
        </a:p>
      </dsp:txBody>
      <dsp:txXfrm rot="10800000">
        <a:off x="1507033" y="665794"/>
        <a:ext cx="4837849" cy="512422"/>
      </dsp:txXfrm>
    </dsp:sp>
    <dsp:sp modelId="{2BE5393F-1E76-4546-97F8-0C07B6429DC2}">
      <dsp:nvSpPr>
        <dsp:cNvPr id="0" name=""/>
        <dsp:cNvSpPr/>
      </dsp:nvSpPr>
      <dsp:spPr>
        <a:xfrm>
          <a:off x="1122717" y="665794"/>
          <a:ext cx="512422" cy="512422"/>
        </a:xfrm>
        <a:prstGeom prst="ellipse">
          <a:avLst/>
        </a:prstGeom>
        <a:solidFill>
          <a:schemeClr val="bg1"/>
        </a:solidFill>
        <a:ln w="9525"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6214ADD9-D98D-EF4D-A8CD-D39D633C14B8}">
      <dsp:nvSpPr>
        <dsp:cNvPr id="0" name=""/>
        <dsp:cNvSpPr/>
      </dsp:nvSpPr>
      <dsp:spPr>
        <a:xfrm rot="10800000">
          <a:off x="1378928" y="1331178"/>
          <a:ext cx="4965954" cy="512422"/>
        </a:xfrm>
        <a:prstGeom prst="homePlat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5964" tIns="99060" rIns="184912" bIns="99060" numCol="1" spcCol="1270" anchor="ctr" anchorCtr="0">
          <a:noAutofit/>
        </a:bodyPr>
        <a:lstStyle/>
        <a:p>
          <a:pPr marL="0" lvl="0" indent="0" algn="ctr" defTabSz="1155700">
            <a:lnSpc>
              <a:spcPct val="90000"/>
            </a:lnSpc>
            <a:spcBef>
              <a:spcPct val="0"/>
            </a:spcBef>
            <a:spcAft>
              <a:spcPct val="35000"/>
            </a:spcAft>
            <a:buNone/>
          </a:pPr>
          <a:r>
            <a:rPr lang="en-US" sz="2600" kern="1200" dirty="0"/>
            <a:t>Construction Grammar</a:t>
          </a:r>
        </a:p>
      </dsp:txBody>
      <dsp:txXfrm rot="10800000">
        <a:off x="1507033" y="1331178"/>
        <a:ext cx="4837849" cy="512422"/>
      </dsp:txXfrm>
    </dsp:sp>
    <dsp:sp modelId="{00FE5313-3F40-8A43-8A35-CC74ADD91CDA}">
      <dsp:nvSpPr>
        <dsp:cNvPr id="0" name=""/>
        <dsp:cNvSpPr/>
      </dsp:nvSpPr>
      <dsp:spPr>
        <a:xfrm>
          <a:off x="1122717" y="1331178"/>
          <a:ext cx="512422" cy="512422"/>
        </a:xfrm>
        <a:prstGeom prst="ellipse">
          <a:avLst/>
        </a:prstGeom>
        <a:solidFill>
          <a:schemeClr val="bg1"/>
        </a:solidFill>
        <a:ln w="9525"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A0C976C5-35D3-6949-9551-61B17534C6DA}">
      <dsp:nvSpPr>
        <dsp:cNvPr id="0" name=""/>
        <dsp:cNvSpPr/>
      </dsp:nvSpPr>
      <dsp:spPr>
        <a:xfrm rot="10800000">
          <a:off x="1378928" y="1996562"/>
          <a:ext cx="4965954" cy="512422"/>
        </a:xfrm>
        <a:prstGeom prst="homePlat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5964" tIns="99060" rIns="184912" bIns="99060" numCol="1" spcCol="1270" anchor="ctr" anchorCtr="0">
          <a:noAutofit/>
        </a:bodyPr>
        <a:lstStyle/>
        <a:p>
          <a:pPr marL="0" lvl="0" indent="0" algn="ctr" defTabSz="1155700">
            <a:lnSpc>
              <a:spcPct val="90000"/>
            </a:lnSpc>
            <a:spcBef>
              <a:spcPct val="0"/>
            </a:spcBef>
            <a:spcAft>
              <a:spcPct val="35000"/>
            </a:spcAft>
            <a:buNone/>
          </a:pPr>
          <a:r>
            <a:rPr lang="en-US" sz="2600" kern="1200" dirty="0"/>
            <a:t>NLU Engine</a:t>
          </a:r>
        </a:p>
      </dsp:txBody>
      <dsp:txXfrm rot="10800000">
        <a:off x="1507033" y="1996562"/>
        <a:ext cx="4837849" cy="512422"/>
      </dsp:txXfrm>
    </dsp:sp>
    <dsp:sp modelId="{CAFB2923-7EB0-2D4F-B3CA-129D9D240F58}">
      <dsp:nvSpPr>
        <dsp:cNvPr id="0" name=""/>
        <dsp:cNvSpPr/>
      </dsp:nvSpPr>
      <dsp:spPr>
        <a:xfrm>
          <a:off x="1122717" y="1996562"/>
          <a:ext cx="512422" cy="512422"/>
        </a:xfrm>
        <a:prstGeom prst="ellipse">
          <a:avLst/>
        </a:prstGeom>
        <a:solidFill>
          <a:schemeClr val="bg1"/>
        </a:solidFill>
        <a:ln w="9525"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E31C2B2F-AF5B-B940-9BF8-87A3D0CB847A}">
      <dsp:nvSpPr>
        <dsp:cNvPr id="0" name=""/>
        <dsp:cNvSpPr/>
      </dsp:nvSpPr>
      <dsp:spPr>
        <a:xfrm rot="10800000">
          <a:off x="1378928" y="2661946"/>
          <a:ext cx="4965954" cy="512422"/>
        </a:xfrm>
        <a:prstGeom prst="homePlat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5964" tIns="99060" rIns="184912" bIns="99060" numCol="1" spcCol="1270" anchor="ctr" anchorCtr="0">
          <a:noAutofit/>
        </a:bodyPr>
        <a:lstStyle/>
        <a:p>
          <a:pPr marL="0" lvl="0" indent="0" algn="ctr" defTabSz="1155700">
            <a:lnSpc>
              <a:spcPct val="90000"/>
            </a:lnSpc>
            <a:spcBef>
              <a:spcPct val="0"/>
            </a:spcBef>
            <a:spcAft>
              <a:spcPct val="35000"/>
            </a:spcAft>
            <a:buNone/>
          </a:pPr>
          <a:r>
            <a:rPr lang="en-US" sz="2600" kern="1200" dirty="0"/>
            <a:t>Example Implementation</a:t>
          </a:r>
        </a:p>
      </dsp:txBody>
      <dsp:txXfrm rot="10800000">
        <a:off x="1507033" y="2661946"/>
        <a:ext cx="4837849" cy="512422"/>
      </dsp:txXfrm>
    </dsp:sp>
    <dsp:sp modelId="{F51C1AA0-0E7C-4642-8221-E2CF3A8201E1}">
      <dsp:nvSpPr>
        <dsp:cNvPr id="0" name=""/>
        <dsp:cNvSpPr/>
      </dsp:nvSpPr>
      <dsp:spPr>
        <a:xfrm>
          <a:off x="1122717" y="2661946"/>
          <a:ext cx="512422" cy="512422"/>
        </a:xfrm>
        <a:prstGeom prst="ellipse">
          <a:avLst/>
        </a:prstGeom>
        <a:solidFill>
          <a:srgbClr val="FF0000"/>
        </a:solidFill>
        <a:ln w="9525"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FD93AE59-C2C4-AA46-BC7D-57CF38E923F6}">
      <dsp:nvSpPr>
        <dsp:cNvPr id="0" name=""/>
        <dsp:cNvSpPr/>
      </dsp:nvSpPr>
      <dsp:spPr>
        <a:xfrm rot="10800000">
          <a:off x="1378928" y="3327330"/>
          <a:ext cx="4965954" cy="512422"/>
        </a:xfrm>
        <a:prstGeom prst="homePlat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5964" tIns="99060" rIns="184912" bIns="99060" numCol="1" spcCol="1270" anchor="ctr" anchorCtr="0">
          <a:noAutofit/>
        </a:bodyPr>
        <a:lstStyle/>
        <a:p>
          <a:pPr marL="0" lvl="0" indent="0" algn="ctr" defTabSz="1155700">
            <a:lnSpc>
              <a:spcPct val="90000"/>
            </a:lnSpc>
            <a:spcBef>
              <a:spcPct val="0"/>
            </a:spcBef>
            <a:spcAft>
              <a:spcPct val="35000"/>
            </a:spcAft>
            <a:buNone/>
          </a:pPr>
          <a:r>
            <a:rPr lang="en-US" sz="2600" kern="1200" dirty="0"/>
            <a:t>Conclusion</a:t>
          </a:r>
        </a:p>
      </dsp:txBody>
      <dsp:txXfrm rot="10800000">
        <a:off x="1507033" y="3327330"/>
        <a:ext cx="4837849" cy="512422"/>
      </dsp:txXfrm>
    </dsp:sp>
    <dsp:sp modelId="{C87BBD10-BAF4-6648-9F07-A2E0B714D18C}">
      <dsp:nvSpPr>
        <dsp:cNvPr id="0" name=""/>
        <dsp:cNvSpPr/>
      </dsp:nvSpPr>
      <dsp:spPr>
        <a:xfrm>
          <a:off x="1122717" y="3327330"/>
          <a:ext cx="512422" cy="512422"/>
        </a:xfrm>
        <a:prstGeom prst="ellipse">
          <a:avLst/>
        </a:prstGeom>
        <a:solidFill>
          <a:schemeClr val="dk2">
            <a:tint val="40000"/>
            <a:hueOff val="0"/>
            <a:satOff val="0"/>
            <a:lumOff val="0"/>
            <a:alphaOff val="0"/>
          </a:schemeClr>
        </a:solidFill>
        <a:ln w="9525"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B44858-1426-5346-BE09-02A58B98E784}">
      <dsp:nvSpPr>
        <dsp:cNvPr id="0" name=""/>
        <dsp:cNvSpPr/>
      </dsp:nvSpPr>
      <dsp:spPr>
        <a:xfrm rot="10800000">
          <a:off x="1378928" y="410"/>
          <a:ext cx="4965954" cy="512422"/>
        </a:xfrm>
        <a:prstGeom prst="homePlat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5964" tIns="99060" rIns="184912" bIns="99060" numCol="1" spcCol="1270" anchor="ctr" anchorCtr="0">
          <a:noAutofit/>
        </a:bodyPr>
        <a:lstStyle/>
        <a:p>
          <a:pPr marL="0" lvl="0" indent="0" algn="ctr" defTabSz="1155700">
            <a:lnSpc>
              <a:spcPct val="90000"/>
            </a:lnSpc>
            <a:spcBef>
              <a:spcPct val="0"/>
            </a:spcBef>
            <a:spcAft>
              <a:spcPct val="35000"/>
            </a:spcAft>
            <a:buNone/>
          </a:pPr>
          <a:r>
            <a:rPr lang="en-US" sz="2600" kern="1200" dirty="0"/>
            <a:t>Motivation</a:t>
          </a:r>
        </a:p>
      </dsp:txBody>
      <dsp:txXfrm rot="10800000">
        <a:off x="1507033" y="410"/>
        <a:ext cx="4837849" cy="512422"/>
      </dsp:txXfrm>
    </dsp:sp>
    <dsp:sp modelId="{34B649D8-AF6E-CA4E-BA4A-BA0E1B765F5F}">
      <dsp:nvSpPr>
        <dsp:cNvPr id="0" name=""/>
        <dsp:cNvSpPr/>
      </dsp:nvSpPr>
      <dsp:spPr>
        <a:xfrm>
          <a:off x="1122717" y="410"/>
          <a:ext cx="512422" cy="512422"/>
        </a:xfrm>
        <a:prstGeom prst="ellipse">
          <a:avLst/>
        </a:prstGeom>
        <a:solidFill>
          <a:schemeClr val="bg1"/>
        </a:solidFill>
        <a:ln w="9525"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4CDC0349-9451-4B47-AB61-5CAE6D2FB612}">
      <dsp:nvSpPr>
        <dsp:cNvPr id="0" name=""/>
        <dsp:cNvSpPr/>
      </dsp:nvSpPr>
      <dsp:spPr>
        <a:xfrm rot="10800000">
          <a:off x="1378928" y="665794"/>
          <a:ext cx="4965954" cy="512422"/>
        </a:xfrm>
        <a:prstGeom prst="homePlat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5964" tIns="99060" rIns="184912" bIns="99060" numCol="1" spcCol="1270" anchor="ctr" anchorCtr="0">
          <a:noAutofit/>
        </a:bodyPr>
        <a:lstStyle/>
        <a:p>
          <a:pPr marL="0" lvl="0" indent="0" algn="ctr" defTabSz="1155700">
            <a:lnSpc>
              <a:spcPct val="90000"/>
            </a:lnSpc>
            <a:spcBef>
              <a:spcPct val="0"/>
            </a:spcBef>
            <a:spcAft>
              <a:spcPct val="35000"/>
            </a:spcAft>
            <a:buNone/>
          </a:pPr>
          <a:r>
            <a:rPr lang="en-US" sz="2600" kern="1200" dirty="0"/>
            <a:t>Scone Knowledge Base</a:t>
          </a:r>
        </a:p>
      </dsp:txBody>
      <dsp:txXfrm rot="10800000">
        <a:off x="1507033" y="665794"/>
        <a:ext cx="4837849" cy="512422"/>
      </dsp:txXfrm>
    </dsp:sp>
    <dsp:sp modelId="{2BE5393F-1E76-4546-97F8-0C07B6429DC2}">
      <dsp:nvSpPr>
        <dsp:cNvPr id="0" name=""/>
        <dsp:cNvSpPr/>
      </dsp:nvSpPr>
      <dsp:spPr>
        <a:xfrm>
          <a:off x="1122717" y="665794"/>
          <a:ext cx="512422" cy="512422"/>
        </a:xfrm>
        <a:prstGeom prst="ellipse">
          <a:avLst/>
        </a:prstGeom>
        <a:solidFill>
          <a:schemeClr val="bg1"/>
        </a:solidFill>
        <a:ln w="9525"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6214ADD9-D98D-EF4D-A8CD-D39D633C14B8}">
      <dsp:nvSpPr>
        <dsp:cNvPr id="0" name=""/>
        <dsp:cNvSpPr/>
      </dsp:nvSpPr>
      <dsp:spPr>
        <a:xfrm rot="10800000">
          <a:off x="1378928" y="1331178"/>
          <a:ext cx="4965954" cy="512422"/>
        </a:xfrm>
        <a:prstGeom prst="homePlat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5964" tIns="99060" rIns="184912" bIns="99060" numCol="1" spcCol="1270" anchor="ctr" anchorCtr="0">
          <a:noAutofit/>
        </a:bodyPr>
        <a:lstStyle/>
        <a:p>
          <a:pPr marL="0" lvl="0" indent="0" algn="ctr" defTabSz="1155700">
            <a:lnSpc>
              <a:spcPct val="90000"/>
            </a:lnSpc>
            <a:spcBef>
              <a:spcPct val="0"/>
            </a:spcBef>
            <a:spcAft>
              <a:spcPct val="35000"/>
            </a:spcAft>
            <a:buNone/>
          </a:pPr>
          <a:r>
            <a:rPr lang="en-US" sz="2600" kern="1200" dirty="0"/>
            <a:t>Construction Grammar</a:t>
          </a:r>
        </a:p>
      </dsp:txBody>
      <dsp:txXfrm rot="10800000">
        <a:off x="1507033" y="1331178"/>
        <a:ext cx="4837849" cy="512422"/>
      </dsp:txXfrm>
    </dsp:sp>
    <dsp:sp modelId="{00FE5313-3F40-8A43-8A35-CC74ADD91CDA}">
      <dsp:nvSpPr>
        <dsp:cNvPr id="0" name=""/>
        <dsp:cNvSpPr/>
      </dsp:nvSpPr>
      <dsp:spPr>
        <a:xfrm>
          <a:off x="1122717" y="1331178"/>
          <a:ext cx="512422" cy="512422"/>
        </a:xfrm>
        <a:prstGeom prst="ellipse">
          <a:avLst/>
        </a:prstGeom>
        <a:solidFill>
          <a:schemeClr val="bg1"/>
        </a:solidFill>
        <a:ln w="9525"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A0C976C5-35D3-6949-9551-61B17534C6DA}">
      <dsp:nvSpPr>
        <dsp:cNvPr id="0" name=""/>
        <dsp:cNvSpPr/>
      </dsp:nvSpPr>
      <dsp:spPr>
        <a:xfrm rot="10800000">
          <a:off x="1378928" y="1996562"/>
          <a:ext cx="4965954" cy="512422"/>
        </a:xfrm>
        <a:prstGeom prst="homePlat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5964" tIns="99060" rIns="184912" bIns="99060" numCol="1" spcCol="1270" anchor="ctr" anchorCtr="0">
          <a:noAutofit/>
        </a:bodyPr>
        <a:lstStyle/>
        <a:p>
          <a:pPr marL="0" lvl="0" indent="0" algn="ctr" defTabSz="1155700">
            <a:lnSpc>
              <a:spcPct val="90000"/>
            </a:lnSpc>
            <a:spcBef>
              <a:spcPct val="0"/>
            </a:spcBef>
            <a:spcAft>
              <a:spcPct val="35000"/>
            </a:spcAft>
            <a:buNone/>
          </a:pPr>
          <a:r>
            <a:rPr lang="en-US" sz="2600" kern="1200" dirty="0"/>
            <a:t>NLU Engine</a:t>
          </a:r>
        </a:p>
      </dsp:txBody>
      <dsp:txXfrm rot="10800000">
        <a:off x="1507033" y="1996562"/>
        <a:ext cx="4837849" cy="512422"/>
      </dsp:txXfrm>
    </dsp:sp>
    <dsp:sp modelId="{CAFB2923-7EB0-2D4F-B3CA-129D9D240F58}">
      <dsp:nvSpPr>
        <dsp:cNvPr id="0" name=""/>
        <dsp:cNvSpPr/>
      </dsp:nvSpPr>
      <dsp:spPr>
        <a:xfrm>
          <a:off x="1122717" y="1996562"/>
          <a:ext cx="512422" cy="512422"/>
        </a:xfrm>
        <a:prstGeom prst="ellipse">
          <a:avLst/>
        </a:prstGeom>
        <a:solidFill>
          <a:schemeClr val="bg1"/>
        </a:solidFill>
        <a:ln w="9525"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E31C2B2F-AF5B-B940-9BF8-87A3D0CB847A}">
      <dsp:nvSpPr>
        <dsp:cNvPr id="0" name=""/>
        <dsp:cNvSpPr/>
      </dsp:nvSpPr>
      <dsp:spPr>
        <a:xfrm rot="10800000">
          <a:off x="1378928" y="2661946"/>
          <a:ext cx="4965954" cy="512422"/>
        </a:xfrm>
        <a:prstGeom prst="homePlat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5964" tIns="99060" rIns="184912" bIns="99060" numCol="1" spcCol="1270" anchor="ctr" anchorCtr="0">
          <a:noAutofit/>
        </a:bodyPr>
        <a:lstStyle/>
        <a:p>
          <a:pPr marL="0" lvl="0" indent="0" algn="ctr" defTabSz="1155700">
            <a:lnSpc>
              <a:spcPct val="90000"/>
            </a:lnSpc>
            <a:spcBef>
              <a:spcPct val="0"/>
            </a:spcBef>
            <a:spcAft>
              <a:spcPct val="35000"/>
            </a:spcAft>
            <a:buNone/>
          </a:pPr>
          <a:r>
            <a:rPr lang="en-US" sz="2600" kern="1200" dirty="0"/>
            <a:t>Example Implementation</a:t>
          </a:r>
        </a:p>
      </dsp:txBody>
      <dsp:txXfrm rot="10800000">
        <a:off x="1507033" y="2661946"/>
        <a:ext cx="4837849" cy="512422"/>
      </dsp:txXfrm>
    </dsp:sp>
    <dsp:sp modelId="{F51C1AA0-0E7C-4642-8221-E2CF3A8201E1}">
      <dsp:nvSpPr>
        <dsp:cNvPr id="0" name=""/>
        <dsp:cNvSpPr/>
      </dsp:nvSpPr>
      <dsp:spPr>
        <a:xfrm>
          <a:off x="1122717" y="2661946"/>
          <a:ext cx="512422" cy="512422"/>
        </a:xfrm>
        <a:prstGeom prst="ellipse">
          <a:avLst/>
        </a:prstGeom>
        <a:solidFill>
          <a:schemeClr val="bg1"/>
        </a:solidFill>
        <a:ln w="9525"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FD93AE59-C2C4-AA46-BC7D-57CF38E923F6}">
      <dsp:nvSpPr>
        <dsp:cNvPr id="0" name=""/>
        <dsp:cNvSpPr/>
      </dsp:nvSpPr>
      <dsp:spPr>
        <a:xfrm rot="10800000">
          <a:off x="1378928" y="3327330"/>
          <a:ext cx="4965954" cy="512422"/>
        </a:xfrm>
        <a:prstGeom prst="homePlat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5964" tIns="99060" rIns="184912" bIns="99060" numCol="1" spcCol="1270" anchor="ctr" anchorCtr="0">
          <a:noAutofit/>
        </a:bodyPr>
        <a:lstStyle/>
        <a:p>
          <a:pPr marL="0" lvl="0" indent="0" algn="ctr" defTabSz="1155700">
            <a:lnSpc>
              <a:spcPct val="90000"/>
            </a:lnSpc>
            <a:spcBef>
              <a:spcPct val="0"/>
            </a:spcBef>
            <a:spcAft>
              <a:spcPct val="35000"/>
            </a:spcAft>
            <a:buNone/>
          </a:pPr>
          <a:r>
            <a:rPr lang="en-US" sz="2600" kern="1200" dirty="0"/>
            <a:t>Conclusion</a:t>
          </a:r>
        </a:p>
      </dsp:txBody>
      <dsp:txXfrm rot="10800000">
        <a:off x="1507033" y="3327330"/>
        <a:ext cx="4837849" cy="512422"/>
      </dsp:txXfrm>
    </dsp:sp>
    <dsp:sp modelId="{C87BBD10-BAF4-6648-9F07-A2E0B714D18C}">
      <dsp:nvSpPr>
        <dsp:cNvPr id="0" name=""/>
        <dsp:cNvSpPr/>
      </dsp:nvSpPr>
      <dsp:spPr>
        <a:xfrm>
          <a:off x="1122717" y="3327330"/>
          <a:ext cx="512422" cy="512422"/>
        </a:xfrm>
        <a:prstGeom prst="ellipse">
          <a:avLst/>
        </a:prstGeom>
        <a:solidFill>
          <a:srgbClr val="FF0000"/>
        </a:solidFill>
        <a:ln w="9525"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4350AB1-BF87-F84D-8223-2231556A5684}" type="datetimeFigureOut">
              <a:rPr lang="en-US" smtClean="0"/>
              <a:t>12/7/21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516434C-04C7-B948-812B-771681F25B32}" type="slidenum">
              <a:rPr lang="en-US" smtClean="0"/>
              <a:t>‹#›</a:t>
            </a:fld>
            <a:endParaRPr lang="en-US"/>
          </a:p>
        </p:txBody>
      </p:sp>
    </p:spTree>
    <p:extLst>
      <p:ext uri="{BB962C8B-B14F-4D97-AF65-F5344CB8AC3E}">
        <p14:creationId xmlns:p14="http://schemas.microsoft.com/office/powerpoint/2010/main" val="42423032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2150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215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150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51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2151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FF9D973-2CCF-4F51-AF0D-A8A5E7FEA4AF}" type="slidenum">
              <a:rPr lang="en-US"/>
              <a:pPr/>
              <a:t>‹#›</a:t>
            </a:fld>
            <a:endParaRPr lang="en-US"/>
          </a:p>
        </p:txBody>
      </p:sp>
    </p:spTree>
    <p:extLst>
      <p:ext uri="{BB962C8B-B14F-4D97-AF65-F5344CB8AC3E}">
        <p14:creationId xmlns:p14="http://schemas.microsoft.com/office/powerpoint/2010/main" val="404330058"/>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F9D973-2CCF-4F51-AF0D-A8A5E7FEA4AF}" type="slidenum">
              <a:rPr lang="en-US" smtClean="0"/>
              <a:pPr/>
              <a:t>1</a:t>
            </a:fld>
            <a:endParaRPr lang="en-US"/>
          </a:p>
        </p:txBody>
      </p:sp>
    </p:spTree>
    <p:extLst>
      <p:ext uri="{BB962C8B-B14F-4D97-AF65-F5344CB8AC3E}">
        <p14:creationId xmlns:p14="http://schemas.microsoft.com/office/powerpoint/2010/main" val="504802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n-ea"/>
                <a:cs typeface="+mn-cs"/>
              </a:rPr>
              <a:t>comparing with other kb, Perhaps the most unusual aspect of Scone</a:t>
            </a:r>
            <a:endParaRPr lang="en-US" sz="1200" kern="1200" dirty="0">
              <a:solidFill>
                <a:schemeClr val="tx1"/>
              </a:solidFill>
              <a:effectLst/>
              <a:latin typeface="Arial" charset="0"/>
              <a:ea typeface="+mn-ea"/>
              <a:cs typeface="+mn-cs"/>
            </a:endParaRPr>
          </a:p>
          <a:p>
            <a:endParaRPr lang="en-US"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a context may be a period of time (in the 1980s), a geographical area (in the U.K.), a separate world model ("the Harry Potter world" or "imagine a world without Covid"), or even a state of mind:  "Holmes believes that the butler murdered the countess".</a:t>
            </a:r>
          </a:p>
          <a:p>
            <a:br>
              <a:rPr lang="en-US" sz="1200" kern="1200" dirty="0">
                <a:solidFill>
                  <a:schemeClr val="tx1"/>
                </a:solidFill>
                <a:effectLst/>
                <a:latin typeface="Arial" charset="0"/>
                <a:ea typeface="+mn-ea"/>
                <a:cs typeface="+mn-cs"/>
              </a:rPr>
            </a:br>
            <a:endParaRPr lang="en-US" sz="1200" kern="1200" dirty="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5"/>
          </p:nvPr>
        </p:nvSpPr>
        <p:spPr/>
        <p:txBody>
          <a:bodyPr/>
          <a:lstStyle/>
          <a:p>
            <a:fld id="{0FF9D973-2CCF-4F51-AF0D-A8A5E7FEA4AF}" type="slidenum">
              <a:rPr lang="en-US" smtClean="0"/>
              <a:pPr/>
              <a:t>11</a:t>
            </a:fld>
            <a:endParaRPr lang="en-US"/>
          </a:p>
        </p:txBody>
      </p:sp>
    </p:spTree>
    <p:extLst>
      <p:ext uri="{BB962C8B-B14F-4D97-AF65-F5344CB8AC3E}">
        <p14:creationId xmlns:p14="http://schemas.microsoft.com/office/powerpoint/2010/main" val="41215295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n-ea"/>
                <a:cs typeface="+mn-cs"/>
              </a:rPr>
              <a:t>it is generally accepted that our memory is capable of scaling up to a relatively large size</a:t>
            </a:r>
          </a:p>
          <a:p>
            <a:endParaRPr lang="en-US" sz="1200" b="0" i="0"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If anyone asks about "relatively large size".  Some years ago we ran some benchmarks with dummy knowledge bases, and it scaled up to a couple of million Scone elements (nodes and/or links) without any slowdown noticeable to the human user.  On a modern laptop with, say 32GB of primary memory, we should be able to get to 20M elements with no problem -- basically, we just need enough memory to hold everything without paging.</a:t>
            </a:r>
          </a:p>
          <a:p>
            <a:br>
              <a:rPr lang="en-US" sz="1200" b="0" i="0" kern="1200" dirty="0">
                <a:solidFill>
                  <a:schemeClr val="tx1"/>
                </a:solidFill>
                <a:effectLst/>
                <a:latin typeface="Arial" charset="0"/>
                <a:ea typeface="+mn-ea"/>
                <a:cs typeface="+mn-cs"/>
              </a:rPr>
            </a:br>
            <a:endParaRPr lang="en-US" sz="1200" b="0" i="0"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And that's just the EXPLICIT knowledge of the system.  Query-time inference gives us access to much more implicit knowledge.  So that should be far more explicit knowledge (entities and statements) than we need for most common-sense reasoning.</a:t>
            </a:r>
          </a:p>
          <a:p>
            <a:endParaRPr lang="en-US" dirty="0"/>
          </a:p>
        </p:txBody>
      </p:sp>
      <p:sp>
        <p:nvSpPr>
          <p:cNvPr id="4" name="Slide Number Placeholder 3"/>
          <p:cNvSpPr>
            <a:spLocks noGrp="1"/>
          </p:cNvSpPr>
          <p:nvPr>
            <p:ph type="sldNum" sz="quarter" idx="5"/>
          </p:nvPr>
        </p:nvSpPr>
        <p:spPr/>
        <p:txBody>
          <a:bodyPr/>
          <a:lstStyle/>
          <a:p>
            <a:fld id="{0FF9D973-2CCF-4F51-AF0D-A8A5E7FEA4AF}" type="slidenum">
              <a:rPr lang="en-US" smtClean="0"/>
              <a:pPr/>
              <a:t>12</a:t>
            </a:fld>
            <a:endParaRPr lang="en-US"/>
          </a:p>
        </p:txBody>
      </p:sp>
    </p:spTree>
    <p:extLst>
      <p:ext uri="{BB962C8B-B14F-4D97-AF65-F5344CB8AC3E}">
        <p14:creationId xmlns:p14="http://schemas.microsoft.com/office/powerpoint/2010/main" val="37027218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F9D973-2CCF-4F51-AF0D-A8A5E7FEA4AF}" type="slidenum">
              <a:rPr lang="en-US" smtClean="0"/>
              <a:pPr/>
              <a:t>13</a:t>
            </a:fld>
            <a:endParaRPr lang="en-US"/>
          </a:p>
        </p:txBody>
      </p:sp>
    </p:spTree>
    <p:extLst>
      <p:ext uri="{BB962C8B-B14F-4D97-AF65-F5344CB8AC3E}">
        <p14:creationId xmlns:p14="http://schemas.microsoft.com/office/powerpoint/2010/main" val="34142846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n-ea"/>
                <a:cs typeface="+mn-cs"/>
              </a:rPr>
              <a:t> Basically, we reject the one-way pipeline model of most NLP systems.  The Scone KB is a full partner in the reasoning, providing knowledge to resolve ambiguities and to fill in info not explicitly stated in the text. </a:t>
            </a:r>
          </a:p>
          <a:p>
            <a:endParaRPr lang="en-US" sz="1200" b="0" i="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we don't like the traditional one-way NLP pipeline models.  The knowledge base is a full partner in the language understanding task, and not just where the knowledge ends up.  I think that's a key point to make -- getting background knowledge and context into the game early, to help in disambiguation and filling in the gaps in what has been said.</a:t>
            </a:r>
          </a:p>
          <a:p>
            <a:br>
              <a:rPr lang="en-US" sz="1200" kern="1200" dirty="0">
                <a:solidFill>
                  <a:schemeClr val="tx1"/>
                </a:solidFill>
                <a:effectLst/>
                <a:latin typeface="Arial" charset="0"/>
                <a:ea typeface="+mn-ea"/>
                <a:cs typeface="+mn-cs"/>
              </a:rPr>
            </a:br>
            <a:endParaRPr lang="en-US" sz="1200" kern="1200" dirty="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5"/>
          </p:nvPr>
        </p:nvSpPr>
        <p:spPr/>
        <p:txBody>
          <a:bodyPr/>
          <a:lstStyle/>
          <a:p>
            <a:fld id="{0FF9D973-2CCF-4F51-AF0D-A8A5E7FEA4AF}" type="slidenum">
              <a:rPr lang="en-US" smtClean="0"/>
              <a:pPr/>
              <a:t>14</a:t>
            </a:fld>
            <a:endParaRPr lang="en-US"/>
          </a:p>
        </p:txBody>
      </p:sp>
    </p:spTree>
    <p:extLst>
      <p:ext uri="{BB962C8B-B14F-4D97-AF65-F5344CB8AC3E}">
        <p14:creationId xmlns:p14="http://schemas.microsoft.com/office/powerpoint/2010/main" val="37096736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n-ea"/>
                <a:cs typeface="+mn-cs"/>
              </a:rPr>
              <a:t>Construction, including morpheme, word, idiom, passive,</a:t>
            </a:r>
            <a:br>
              <a:rPr lang="en-US" dirty="0"/>
            </a:br>
            <a:r>
              <a:rPr lang="en-US" sz="1200" b="0" i="0" kern="1200" dirty="0" err="1">
                <a:solidFill>
                  <a:schemeClr val="tx1"/>
                </a:solidFill>
                <a:effectLst/>
                <a:latin typeface="Arial" charset="0"/>
                <a:ea typeface="+mn-ea"/>
                <a:cs typeface="+mn-cs"/>
              </a:rPr>
              <a:t>etc</a:t>
            </a:r>
            <a:r>
              <a:rPr lang="en-US" sz="1200" b="0" i="0" kern="1200" dirty="0">
                <a:solidFill>
                  <a:schemeClr val="tx1"/>
                </a:solidFill>
                <a:effectLst/>
                <a:latin typeface="Arial" charset="0"/>
                <a:ea typeface="+mn-ea"/>
                <a:cs typeface="+mn-cs"/>
              </a:rPr>
              <a:t>, is a very broad linguistic concept, where in fact any pattern could be recognized as a con-</a:t>
            </a:r>
            <a:r>
              <a:rPr lang="en-US" sz="1200" b="0" i="0" kern="1200" dirty="0" err="1">
                <a:solidFill>
                  <a:schemeClr val="tx1"/>
                </a:solidFill>
                <a:effectLst/>
                <a:latin typeface="Arial" charset="0"/>
                <a:ea typeface="+mn-ea"/>
                <a:cs typeface="+mn-cs"/>
              </a:rPr>
              <a:t>struction</a:t>
            </a:r>
            <a:r>
              <a:rPr lang="en-US" sz="1200" b="0" i="0" kern="1200" dirty="0">
                <a:solidFill>
                  <a:schemeClr val="tx1"/>
                </a:solidFill>
                <a:effectLst/>
                <a:latin typeface="Arial" charset="0"/>
                <a:ea typeface="+mn-ea"/>
                <a:cs typeface="+mn-cs"/>
              </a:rPr>
              <a:t> as long as some aspect or its meaning cannot be predicted from its component parts or</a:t>
            </a:r>
            <a:br>
              <a:rPr lang="en-US" dirty="0"/>
            </a:br>
            <a:r>
              <a:rPr lang="en-US" sz="1200" b="0" i="0" kern="1200" dirty="0">
                <a:solidFill>
                  <a:schemeClr val="tx1"/>
                </a:solidFill>
                <a:effectLst/>
                <a:latin typeface="Arial" charset="0"/>
                <a:ea typeface="+mn-ea"/>
                <a:cs typeface="+mn-cs"/>
              </a:rPr>
              <a:t>other constructions</a:t>
            </a:r>
          </a:p>
          <a:p>
            <a:endParaRPr lang="en-US" sz="1200" b="0" i="0" kern="1200" dirty="0">
              <a:solidFill>
                <a:schemeClr val="tx1"/>
              </a:solidFill>
              <a:effectLst/>
              <a:latin typeface="Arial" charset="0"/>
              <a:ea typeface="+mn-ea"/>
              <a:cs typeface="+mn-cs"/>
            </a:endParaRPr>
          </a:p>
          <a:p>
            <a:r>
              <a:rPr lang="en-US" sz="1200" b="0" i="0" kern="1200" dirty="0" err="1">
                <a:solidFill>
                  <a:schemeClr val="tx1"/>
                </a:solidFill>
                <a:effectLst/>
                <a:latin typeface="Arial" charset="0"/>
                <a:ea typeface="+mn-ea"/>
                <a:cs typeface="+mn-cs"/>
              </a:rPr>
              <a:t>CxG</a:t>
            </a:r>
            <a:r>
              <a:rPr lang="en-US" sz="1200" b="0" i="0" kern="1200" dirty="0">
                <a:solidFill>
                  <a:schemeClr val="tx1"/>
                </a:solidFill>
                <a:effectLst/>
                <a:latin typeface="Arial" charset="0"/>
                <a:ea typeface="+mn-ea"/>
                <a:cs typeface="+mn-cs"/>
              </a:rPr>
              <a:t> itself is a family of theories and there are a couple of existing formalized Construction grammar frameworks that are mature and have a solid implementation: Embodied Construction</a:t>
            </a:r>
            <a:br>
              <a:rPr lang="en-US" dirty="0"/>
            </a:br>
            <a:r>
              <a:rPr lang="en-US" sz="1200" b="0" i="0" kern="1200" dirty="0">
                <a:solidFill>
                  <a:schemeClr val="tx1"/>
                </a:solidFill>
                <a:effectLst/>
                <a:latin typeface="Arial" charset="0"/>
                <a:ea typeface="+mn-ea"/>
                <a:cs typeface="+mn-cs"/>
              </a:rPr>
              <a:t>Grammar[1], Fluid construction grammar[13], Radical construction grammar [14] etc. At this point, our project are agnostic as to the exact type of </a:t>
            </a:r>
            <a:r>
              <a:rPr lang="en-US" sz="1200" b="0" i="0" kern="1200" dirty="0" err="1">
                <a:solidFill>
                  <a:schemeClr val="tx1"/>
                </a:solidFill>
                <a:effectLst/>
                <a:latin typeface="Arial" charset="0"/>
                <a:ea typeface="+mn-ea"/>
                <a:cs typeface="+mn-cs"/>
              </a:rPr>
              <a:t>CxG</a:t>
            </a:r>
            <a:r>
              <a:rPr lang="en-US" sz="1200" b="0" i="0" kern="1200" dirty="0">
                <a:solidFill>
                  <a:schemeClr val="tx1"/>
                </a:solidFill>
                <a:effectLst/>
                <a:latin typeface="Arial" charset="0"/>
                <a:ea typeface="+mn-ea"/>
                <a:cs typeface="+mn-cs"/>
              </a:rPr>
              <a:t> we want to use. but we will provide a rather general framework</a:t>
            </a:r>
          </a:p>
          <a:p>
            <a:endParaRPr lang="en-US" sz="1200" b="0" i="0"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sign-based </a:t>
            </a:r>
            <a:r>
              <a:rPr lang="en-US" sz="1200" b="0" i="0" kern="1200" dirty="0" err="1">
                <a:solidFill>
                  <a:schemeClr val="tx1"/>
                </a:solidFill>
                <a:effectLst/>
                <a:latin typeface="Arial" charset="0"/>
                <a:ea typeface="+mn-ea"/>
                <a:cs typeface="+mn-cs"/>
              </a:rPr>
              <a:t>cxg</a:t>
            </a:r>
            <a:r>
              <a:rPr lang="en-US" sz="1200" b="0" i="0" kern="1200" dirty="0">
                <a:solidFill>
                  <a:schemeClr val="tx1"/>
                </a:solidFill>
                <a:effectLst/>
                <a:latin typeface="Arial" charset="0"/>
                <a:ea typeface="+mn-ea"/>
                <a:cs typeface="+mn-cs"/>
              </a:rPr>
              <a:t> (generative)</a:t>
            </a:r>
          </a:p>
          <a:p>
            <a:r>
              <a:rPr lang="en-US" sz="1200" b="0" i="0" kern="1200" dirty="0" err="1">
                <a:solidFill>
                  <a:schemeClr val="tx1"/>
                </a:solidFill>
                <a:effectLst/>
                <a:latin typeface="Arial" charset="0"/>
                <a:ea typeface="+mn-ea"/>
                <a:cs typeface="+mn-cs"/>
              </a:rPr>
              <a:t>hpsg</a:t>
            </a:r>
            <a:endParaRPr lang="en-US" sz="1200" b="0" i="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5"/>
          </p:nvPr>
        </p:nvSpPr>
        <p:spPr/>
        <p:txBody>
          <a:bodyPr/>
          <a:lstStyle/>
          <a:p>
            <a:fld id="{0FF9D973-2CCF-4F51-AF0D-A8A5E7FEA4AF}" type="slidenum">
              <a:rPr lang="en-US" smtClean="0"/>
              <a:pPr/>
              <a:t>16</a:t>
            </a:fld>
            <a:endParaRPr lang="en-US"/>
          </a:p>
        </p:txBody>
      </p:sp>
    </p:spTree>
    <p:extLst>
      <p:ext uri="{BB962C8B-B14F-4D97-AF65-F5344CB8AC3E}">
        <p14:creationId xmlns:p14="http://schemas.microsoft.com/office/powerpoint/2010/main" val="11041282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n-ea"/>
                <a:cs typeface="+mn-cs"/>
              </a:rPr>
              <a:t>we're not looking at morphology like construction for now, though some models do use constructions for intra-word patterns.</a:t>
            </a:r>
          </a:p>
          <a:p>
            <a:endParaRPr lang="en-US" sz="1200" b="0" i="0"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a pre-processing module handles morphology.</a:t>
            </a:r>
          </a:p>
          <a:p>
            <a:endParaRPr lang="en-US" sz="1200" b="0" i="0"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about 10 min</a:t>
            </a:r>
            <a:endParaRPr lang="en-US" dirty="0"/>
          </a:p>
        </p:txBody>
      </p:sp>
      <p:sp>
        <p:nvSpPr>
          <p:cNvPr id="4" name="Slide Number Placeholder 3"/>
          <p:cNvSpPr>
            <a:spLocks noGrp="1"/>
          </p:cNvSpPr>
          <p:nvPr>
            <p:ph type="sldNum" sz="quarter" idx="5"/>
          </p:nvPr>
        </p:nvSpPr>
        <p:spPr/>
        <p:txBody>
          <a:bodyPr/>
          <a:lstStyle/>
          <a:p>
            <a:fld id="{0FF9D973-2CCF-4F51-AF0D-A8A5E7FEA4AF}" type="slidenum">
              <a:rPr lang="en-US" smtClean="0"/>
              <a:pPr/>
              <a:t>17</a:t>
            </a:fld>
            <a:endParaRPr lang="en-US"/>
          </a:p>
        </p:txBody>
      </p:sp>
    </p:spTree>
    <p:extLst>
      <p:ext uri="{BB962C8B-B14F-4D97-AF65-F5344CB8AC3E}">
        <p14:creationId xmlns:p14="http://schemas.microsoft.com/office/powerpoint/2010/main" val="34124482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n-ea"/>
                <a:cs typeface="+mn-cs"/>
              </a:rPr>
              <a:t>Unlike context-free grammar, construction grammar</a:t>
            </a:r>
            <a:br>
              <a:rPr lang="en-US" dirty="0"/>
            </a:br>
            <a:r>
              <a:rPr lang="en-US" sz="1200" b="0" i="0" kern="1200" dirty="0">
                <a:solidFill>
                  <a:schemeClr val="tx1"/>
                </a:solidFill>
                <a:effectLst/>
                <a:latin typeface="Arial" charset="0"/>
                <a:ea typeface="+mn-ea"/>
                <a:cs typeface="+mn-cs"/>
              </a:rPr>
              <a:t>starts from constructing small parts that eventually meet the construction of a larger part, while</a:t>
            </a:r>
            <a:br>
              <a:rPr lang="en-US" dirty="0"/>
            </a:br>
            <a:r>
              <a:rPr lang="en-US" sz="1200" b="0" i="0" kern="1200" dirty="0">
                <a:solidFill>
                  <a:schemeClr val="tx1"/>
                </a:solidFill>
                <a:effectLst/>
                <a:latin typeface="Arial" charset="0"/>
                <a:ea typeface="+mn-ea"/>
                <a:cs typeface="+mn-cs"/>
              </a:rPr>
              <a:t>context-free grammar needs to start from the whole text and recursively break up into small parts.</a:t>
            </a:r>
            <a:br>
              <a:rPr lang="en-US" dirty="0"/>
            </a:br>
            <a:r>
              <a:rPr lang="en-US" sz="1200" b="0" i="0" kern="1200" dirty="0">
                <a:solidFill>
                  <a:schemeClr val="tx1"/>
                </a:solidFill>
                <a:effectLst/>
                <a:latin typeface="Arial" charset="0"/>
                <a:ea typeface="+mn-ea"/>
                <a:cs typeface="+mn-cs"/>
              </a:rPr>
              <a:t>Considering an NLU engine, such ”bottom-up” structure gives the input text more freedom and</a:t>
            </a:r>
            <a:br>
              <a:rPr lang="en-US" dirty="0"/>
            </a:br>
            <a:r>
              <a:rPr lang="en-US" sz="1200" b="0" i="0" kern="1200" dirty="0">
                <a:solidFill>
                  <a:schemeClr val="tx1"/>
                </a:solidFill>
                <a:effectLst/>
                <a:latin typeface="Arial" charset="0"/>
                <a:ea typeface="+mn-ea"/>
                <a:cs typeface="+mn-cs"/>
              </a:rPr>
              <a:t>also helps the system to deal with incomplete or unstructured text.</a:t>
            </a:r>
          </a:p>
          <a:p>
            <a:endParaRPr lang="en-US" sz="1200" b="0" i="0"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order of composition</a:t>
            </a:r>
          </a:p>
          <a:p>
            <a:endParaRPr lang="en-US" sz="1200" b="0" i="0" kern="1200" dirty="0">
              <a:solidFill>
                <a:schemeClr val="tx1"/>
              </a:solidFill>
              <a:effectLst/>
              <a:latin typeface="Arial" charset="0"/>
              <a:ea typeface="+mn-ea"/>
              <a:cs typeface="+mn-cs"/>
            </a:endParaRPr>
          </a:p>
          <a:p>
            <a:r>
              <a:rPr lang="en-US" sz="1200" b="0" i="0" kern="1200" dirty="0" err="1">
                <a:solidFill>
                  <a:schemeClr val="tx1"/>
                </a:solidFill>
                <a:effectLst/>
                <a:latin typeface="Arial" charset="0"/>
                <a:ea typeface="+mn-ea"/>
                <a:cs typeface="+mn-cs"/>
              </a:rPr>
              <a:t>hpsg</a:t>
            </a:r>
            <a:r>
              <a:rPr lang="en-US" sz="1200" b="0" i="0" kern="1200" dirty="0">
                <a:solidFill>
                  <a:schemeClr val="tx1"/>
                </a:solidFill>
                <a:effectLst/>
                <a:latin typeface="Arial" charset="0"/>
                <a:ea typeface="+mn-ea"/>
                <a:cs typeface="+mn-cs"/>
              </a:rPr>
              <a:t> </a:t>
            </a:r>
            <a:r>
              <a:rPr lang="en-US" sz="1200" b="0" i="0" kern="1200" dirty="0" err="1">
                <a:solidFill>
                  <a:schemeClr val="tx1"/>
                </a:solidFill>
                <a:effectLst/>
                <a:latin typeface="Arial" charset="0"/>
                <a:ea typeface="+mn-ea"/>
                <a:cs typeface="+mn-cs"/>
              </a:rPr>
              <a:t>lsg</a:t>
            </a:r>
            <a:endParaRPr lang="en-US" dirty="0"/>
          </a:p>
        </p:txBody>
      </p:sp>
      <p:sp>
        <p:nvSpPr>
          <p:cNvPr id="4" name="Slide Number Placeholder 3"/>
          <p:cNvSpPr>
            <a:spLocks noGrp="1"/>
          </p:cNvSpPr>
          <p:nvPr>
            <p:ph type="sldNum" sz="quarter" idx="5"/>
          </p:nvPr>
        </p:nvSpPr>
        <p:spPr/>
        <p:txBody>
          <a:bodyPr/>
          <a:lstStyle/>
          <a:p>
            <a:fld id="{0FF9D973-2CCF-4F51-AF0D-A8A5E7FEA4AF}" type="slidenum">
              <a:rPr lang="en-US" smtClean="0"/>
              <a:pPr/>
              <a:t>18</a:t>
            </a:fld>
            <a:endParaRPr lang="en-US"/>
          </a:p>
        </p:txBody>
      </p:sp>
    </p:spTree>
    <p:extLst>
      <p:ext uri="{BB962C8B-B14F-4D97-AF65-F5344CB8AC3E}">
        <p14:creationId xmlns:p14="http://schemas.microsoft.com/office/powerpoint/2010/main" val="25889622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n-ea"/>
                <a:cs typeface="+mn-cs"/>
              </a:rPr>
              <a:t>Additionally, Construction Grammar is great to combine with Scone in the following aspects:</a:t>
            </a:r>
          </a:p>
          <a:p>
            <a:endParaRPr lang="en-US" sz="1200" b="0" i="0" kern="1200" dirty="0">
              <a:solidFill>
                <a:schemeClr val="tx1"/>
              </a:solidFill>
              <a:effectLst/>
              <a:latin typeface="Arial" charset="0"/>
              <a:ea typeface="+mn-ea"/>
              <a:cs typeface="+mn-cs"/>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dirty="0"/>
              <a:t>Construction rules try to find ”meaningful fragments” of language in an incoming stream of text</a:t>
            </a:r>
          </a:p>
          <a:p>
            <a:r>
              <a:rPr lang="en-US" sz="1200" b="0" i="0" kern="1200" dirty="0">
                <a:solidFill>
                  <a:schemeClr val="tx1"/>
                </a:solidFill>
                <a:effectLst/>
                <a:latin typeface="Arial" charset="0"/>
                <a:ea typeface="+mn-ea"/>
                <a:cs typeface="+mn-cs"/>
              </a:rPr>
              <a:t>In construction pattern, these fragments are generally restricted to the type of entity that can fit into that part of the pattern </a:t>
            </a:r>
          </a:p>
          <a:p>
            <a:r>
              <a:rPr lang="en-US" sz="1200" b="0" i="0" kern="1200" dirty="0">
                <a:solidFill>
                  <a:schemeClr val="tx1"/>
                </a:solidFill>
                <a:effectLst/>
                <a:latin typeface="Arial" charset="0"/>
                <a:ea typeface="+mn-ea"/>
                <a:cs typeface="+mn-cs"/>
              </a:rPr>
              <a:t>this gets Scone-resident background knowledge into</a:t>
            </a:r>
            <a:br>
              <a:rPr lang="en-US" dirty="0"/>
            </a:br>
            <a:r>
              <a:rPr lang="en-US" sz="1200" b="0" i="0" kern="1200" dirty="0">
                <a:solidFill>
                  <a:schemeClr val="tx1"/>
                </a:solidFill>
                <a:effectLst/>
                <a:latin typeface="Arial" charset="0"/>
                <a:ea typeface="+mn-ea"/>
                <a:cs typeface="+mn-cs"/>
              </a:rPr>
              <a:t>the game early and often and simplifies the process to match text with construction pattern</a:t>
            </a:r>
          </a:p>
          <a:p>
            <a:endParaRPr lang="en-US" sz="1200" b="0" i="0" kern="1200" dirty="0">
              <a:solidFill>
                <a:schemeClr val="tx1"/>
              </a:solidFill>
              <a:effectLst/>
              <a:latin typeface="Arial" charset="0"/>
              <a:ea typeface="+mn-ea"/>
              <a:cs typeface="+mn-cs"/>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dirty="0"/>
              <a:t>If a construction pattern is matched (tentatively), Scone can quickly determine whether the associated new knowledge is consistent with what it already knows </a:t>
            </a:r>
            <a:r>
              <a:rPr lang="en-US" sz="1200" b="0" i="0" kern="1200" dirty="0">
                <a:solidFill>
                  <a:schemeClr val="tx1"/>
                </a:solidFill>
                <a:effectLst/>
                <a:latin typeface="Arial" charset="0"/>
                <a:ea typeface="+mn-ea"/>
                <a:cs typeface="+mn-cs"/>
              </a:rPr>
              <a:t>– if not, it should look for a different interpretation.</a:t>
            </a:r>
          </a:p>
          <a:p>
            <a:endParaRPr lang="en-US" sz="1200" b="0" i="0" kern="1200" dirty="0">
              <a:solidFill>
                <a:schemeClr val="tx1"/>
              </a:solidFill>
              <a:effectLst/>
              <a:latin typeface="Arial" charset="0"/>
              <a:ea typeface="+mn-ea"/>
              <a:cs typeface="+mn-cs"/>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dirty="0"/>
              <a:t>If a text is matched with multiple construction patterns, Scone can build a different knowledge structure for each meaning, each in its own context, and then keep the one that makes the most sense as later information comes in. </a:t>
            </a:r>
            <a:endParaRPr lang="en-US" sz="1200" b="0" i="0"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Contexts are generally inexpensive -- often just a few new nodes and links.</a:t>
            </a:r>
          </a:p>
          <a:p>
            <a:endParaRPr lang="en-US" sz="1200" b="0" i="0"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such as ”I want to stay at home tonight, but I should go to the meeting.” The two possible worlds are represented in two distinct world models that share most of their information. </a:t>
            </a:r>
            <a:br>
              <a:rPr lang="en-US" dirty="0"/>
            </a:br>
            <a:endParaRPr lang="en-US" sz="1200" b="0" i="0" kern="1200" dirty="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5"/>
          </p:nvPr>
        </p:nvSpPr>
        <p:spPr/>
        <p:txBody>
          <a:bodyPr/>
          <a:lstStyle/>
          <a:p>
            <a:fld id="{0FF9D973-2CCF-4F51-AF0D-A8A5E7FEA4AF}" type="slidenum">
              <a:rPr lang="en-US" smtClean="0"/>
              <a:pPr/>
              <a:t>19</a:t>
            </a:fld>
            <a:endParaRPr lang="en-US"/>
          </a:p>
        </p:txBody>
      </p:sp>
    </p:spTree>
    <p:extLst>
      <p:ext uri="{BB962C8B-B14F-4D97-AF65-F5344CB8AC3E}">
        <p14:creationId xmlns:p14="http://schemas.microsoft.com/office/powerpoint/2010/main" val="3693222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n-ea"/>
                <a:cs typeface="+mn-cs"/>
              </a:rPr>
              <a:t>The Pattern of a construction is used to match with the form of some raw text. The pattern</a:t>
            </a:r>
            <a:br>
              <a:rPr lang="en-US" dirty="0"/>
            </a:br>
            <a:r>
              <a:rPr lang="en-US" sz="1200" b="0" i="0" kern="1200" dirty="0">
                <a:solidFill>
                  <a:schemeClr val="tx1"/>
                </a:solidFill>
                <a:effectLst/>
                <a:latin typeface="Arial" charset="0"/>
                <a:ea typeface="+mn-ea"/>
                <a:cs typeface="+mn-cs"/>
              </a:rPr>
              <a:t>is formed by a sequence of entities, where each entity could be either a list of strings or a variable. </a:t>
            </a:r>
            <a:endParaRPr lang="en-US" dirty="0"/>
          </a:p>
          <a:p>
            <a:endParaRPr lang="en-US" dirty="0"/>
          </a:p>
          <a:p>
            <a:r>
              <a:rPr lang="en-US" dirty="0"/>
              <a:t>variable value: scone element + morphology keywords</a:t>
            </a:r>
          </a:p>
          <a:p>
            <a:br>
              <a:rPr lang="en-US" dirty="0"/>
            </a:br>
            <a:endParaRPr lang="en-US" dirty="0"/>
          </a:p>
          <a:p>
            <a:endParaRPr lang="en-US" dirty="0"/>
          </a:p>
        </p:txBody>
      </p:sp>
      <p:sp>
        <p:nvSpPr>
          <p:cNvPr id="4" name="Slide Number Placeholder 3"/>
          <p:cNvSpPr>
            <a:spLocks noGrp="1"/>
          </p:cNvSpPr>
          <p:nvPr>
            <p:ph type="sldNum" sz="quarter" idx="5"/>
          </p:nvPr>
        </p:nvSpPr>
        <p:spPr/>
        <p:txBody>
          <a:bodyPr/>
          <a:lstStyle/>
          <a:p>
            <a:fld id="{0FF9D973-2CCF-4F51-AF0D-A8A5E7FEA4AF}" type="slidenum">
              <a:rPr lang="en-US" smtClean="0"/>
              <a:pPr/>
              <a:t>20</a:t>
            </a:fld>
            <a:endParaRPr lang="en-US"/>
          </a:p>
        </p:txBody>
      </p:sp>
    </p:spTree>
    <p:extLst>
      <p:ext uri="{BB962C8B-B14F-4D97-AF65-F5344CB8AC3E}">
        <p14:creationId xmlns:p14="http://schemas.microsoft.com/office/powerpoint/2010/main" val="5132924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a:solidFill>
                  <a:schemeClr val="tx1"/>
                </a:solidFill>
                <a:effectLst/>
                <a:latin typeface="Arial" charset="0"/>
                <a:ea typeface="+mn-ea"/>
                <a:cs typeface="+mn-cs"/>
              </a:rPr>
              <a:t>We also give a return tag to each construction in order to make the whole </a:t>
            </a:r>
            <a:r>
              <a:rPr lang="en-US" sz="1200" b="0" i="0" kern="1200" dirty="0" err="1">
                <a:solidFill>
                  <a:schemeClr val="tx1"/>
                </a:solidFill>
                <a:effectLst/>
                <a:latin typeface="Arial" charset="0"/>
                <a:ea typeface="+mn-ea"/>
                <a:cs typeface="+mn-cs"/>
              </a:rPr>
              <a:t>CxG</a:t>
            </a:r>
            <a:r>
              <a:rPr lang="en-US" sz="1200" b="0" i="0" kern="1200" dirty="0">
                <a:solidFill>
                  <a:schemeClr val="tx1"/>
                </a:solidFill>
                <a:effectLst/>
                <a:latin typeface="Arial" charset="0"/>
                <a:ea typeface="+mn-ea"/>
                <a:cs typeface="+mn-cs"/>
              </a:rPr>
              <a:t> engine compatible with Scone knowledge base. In </a:t>
            </a:r>
          </a:p>
          <a:p>
            <a:pPr rtl="0"/>
            <a:r>
              <a:rPr lang="en-US" sz="1200" b="0" i="0" kern="1200" dirty="0">
                <a:solidFill>
                  <a:schemeClr val="tx1"/>
                </a:solidFill>
                <a:effectLst/>
                <a:latin typeface="Arial" charset="0"/>
                <a:ea typeface="+mn-ea"/>
                <a:cs typeface="+mn-cs"/>
              </a:rPr>
              <a:t>Scone, the mapping of a string to an element always comes with an associated syntax tag</a:t>
            </a:r>
          </a:p>
          <a:p>
            <a:endParaRPr lang="en-US" dirty="0"/>
          </a:p>
          <a:p>
            <a:r>
              <a:rPr lang="en-US" sz="1200" b="0" i="0" kern="1200" dirty="0">
                <a:solidFill>
                  <a:schemeClr val="tx1"/>
                </a:solidFill>
                <a:effectLst/>
                <a:latin typeface="Arial" charset="0"/>
                <a:ea typeface="+mn-ea"/>
                <a:cs typeface="+mn-cs"/>
              </a:rPr>
              <a:t>Modifier is used when we want to affect a certain variable before matching the text with a Scone element</a:t>
            </a:r>
            <a:endParaRPr lang="en-US" dirty="0"/>
          </a:p>
        </p:txBody>
      </p:sp>
      <p:sp>
        <p:nvSpPr>
          <p:cNvPr id="4" name="Slide Number Placeholder 3"/>
          <p:cNvSpPr>
            <a:spLocks noGrp="1"/>
          </p:cNvSpPr>
          <p:nvPr>
            <p:ph type="sldNum" sz="quarter" idx="5"/>
          </p:nvPr>
        </p:nvSpPr>
        <p:spPr/>
        <p:txBody>
          <a:bodyPr/>
          <a:lstStyle/>
          <a:p>
            <a:fld id="{0FF9D973-2CCF-4F51-AF0D-A8A5E7FEA4AF}" type="slidenum">
              <a:rPr lang="en-US" smtClean="0"/>
              <a:pPr/>
              <a:t>22</a:t>
            </a:fld>
            <a:endParaRPr lang="en-US"/>
          </a:p>
        </p:txBody>
      </p:sp>
    </p:spTree>
    <p:extLst>
      <p:ext uri="{BB962C8B-B14F-4D97-AF65-F5344CB8AC3E}">
        <p14:creationId xmlns:p14="http://schemas.microsoft.com/office/powerpoint/2010/main" val="2872075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F9D973-2CCF-4F51-AF0D-A8A5E7FEA4AF}" type="slidenum">
              <a:rPr lang="en-US" smtClean="0"/>
              <a:pPr/>
              <a:t>2</a:t>
            </a:fld>
            <a:endParaRPr lang="en-US"/>
          </a:p>
        </p:txBody>
      </p:sp>
    </p:spTree>
    <p:extLst>
      <p:ext uri="{BB962C8B-B14F-4D97-AF65-F5344CB8AC3E}">
        <p14:creationId xmlns:p14="http://schemas.microsoft.com/office/powerpoint/2010/main" val="14777483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n-ea"/>
                <a:cs typeface="+mn-cs"/>
              </a:rPr>
              <a:t>If we consider the form of text as a set of texts, it is common to find that a subset of texts usually inherits semantics from the superset. For example, ”Wesley kissed the dog” and ”Wesley killed</a:t>
            </a:r>
            <a:br>
              <a:rPr lang="en-US" dirty="0"/>
            </a:br>
            <a:r>
              <a:rPr lang="en-US" sz="1200" b="0" i="0" kern="1200" dirty="0">
                <a:solidFill>
                  <a:schemeClr val="tx1"/>
                </a:solidFill>
                <a:effectLst/>
                <a:latin typeface="Arial" charset="0"/>
                <a:ea typeface="+mn-ea"/>
                <a:cs typeface="+mn-cs"/>
              </a:rPr>
              <a:t>the dog” definitely have different semantics but both of them match with a general transitive action construction so we know Wesley is the agent of the action and the dog is the object of the action. Therefore, it is natural to build a hierarchy structure for the constructions.</a:t>
            </a:r>
          </a:p>
          <a:p>
            <a:endParaRPr lang="en-US" sz="1200" b="0" i="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a hierarchy of constructions allows us to build general constructions for common, regular families of expressions (transitive action verb), and to override the general patterns for any more specialized cases (kick).</a:t>
            </a:r>
          </a:p>
          <a:p>
            <a:br>
              <a:rPr lang="en-US" sz="1200" kern="1200" dirty="0">
                <a:solidFill>
                  <a:schemeClr val="tx1"/>
                </a:solidFill>
                <a:effectLst/>
                <a:latin typeface="Arial" charset="0"/>
                <a:ea typeface="+mn-ea"/>
                <a:cs typeface="+mn-cs"/>
              </a:rPr>
            </a:br>
            <a:endParaRPr lang="en-US" sz="1200" kern="1200" dirty="0">
              <a:solidFill>
                <a:schemeClr val="tx1"/>
              </a:solidFill>
              <a:effectLst/>
              <a:latin typeface="Arial" charset="0"/>
              <a:ea typeface="+mn-ea"/>
              <a:cs typeface="+mn-cs"/>
            </a:endParaRPr>
          </a:p>
          <a:p>
            <a:br>
              <a:rPr lang="en-US" dirty="0"/>
            </a:br>
            <a:endParaRPr lang="en-US" dirty="0"/>
          </a:p>
        </p:txBody>
      </p:sp>
      <p:sp>
        <p:nvSpPr>
          <p:cNvPr id="4" name="Slide Number Placeholder 3"/>
          <p:cNvSpPr>
            <a:spLocks noGrp="1"/>
          </p:cNvSpPr>
          <p:nvPr>
            <p:ph type="sldNum" sz="quarter" idx="5"/>
          </p:nvPr>
        </p:nvSpPr>
        <p:spPr/>
        <p:txBody>
          <a:bodyPr/>
          <a:lstStyle/>
          <a:p>
            <a:fld id="{0FF9D973-2CCF-4F51-AF0D-A8A5E7FEA4AF}" type="slidenum">
              <a:rPr lang="en-US" smtClean="0"/>
              <a:pPr/>
              <a:t>28</a:t>
            </a:fld>
            <a:endParaRPr lang="en-US"/>
          </a:p>
        </p:txBody>
      </p:sp>
    </p:spTree>
    <p:extLst>
      <p:ext uri="{BB962C8B-B14F-4D97-AF65-F5344CB8AC3E}">
        <p14:creationId xmlns:p14="http://schemas.microsoft.com/office/powerpoint/2010/main" val="36185263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n-ea"/>
                <a:cs typeface="+mn-cs"/>
              </a:rPr>
              <a:t>The engine consists of five major com-</a:t>
            </a:r>
            <a:br>
              <a:rPr lang="en-US" dirty="0"/>
            </a:br>
            <a:r>
              <a:rPr lang="en-US" sz="1200" b="0" i="0" kern="1200" dirty="0">
                <a:solidFill>
                  <a:schemeClr val="tx1"/>
                </a:solidFill>
                <a:effectLst/>
                <a:latin typeface="Arial" charset="0"/>
                <a:ea typeface="+mn-ea"/>
                <a:cs typeface="+mn-cs"/>
              </a:rPr>
              <a:t>ponents: Constructions, Context, Matcher, Constructor, Text and Context Memory, and the Text</a:t>
            </a:r>
            <a:br>
              <a:rPr lang="en-US" dirty="0"/>
            </a:br>
            <a:r>
              <a:rPr lang="en-US" sz="1200" b="0" i="0" kern="1200" dirty="0">
                <a:solidFill>
                  <a:schemeClr val="tx1"/>
                </a:solidFill>
                <a:effectLst/>
                <a:latin typeface="Arial" charset="0"/>
                <a:ea typeface="+mn-ea"/>
                <a:cs typeface="+mn-cs"/>
              </a:rPr>
              <a:t>Reader.</a:t>
            </a:r>
          </a:p>
          <a:p>
            <a:endParaRPr lang="en-US" sz="1200" b="0" i="0"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The five components work together to form the NLU engine. The user can input a sequence of texts into the engine, where for each text, the matcher will try to match the text with the constructions saved in the system. Then, the constructor will take all the results from the matcher and construct the semantics of the specific text. If there’s no valid semantics in the current context,</a:t>
            </a:r>
            <a:br>
              <a:rPr lang="en-US" dirty="0"/>
            </a:br>
            <a:r>
              <a:rPr lang="en-US" sz="1200" b="0" i="0" kern="1200" dirty="0">
                <a:solidFill>
                  <a:schemeClr val="tx1"/>
                </a:solidFill>
                <a:effectLst/>
                <a:latin typeface="Arial" charset="0"/>
                <a:ea typeface="+mn-ea"/>
                <a:cs typeface="+mn-cs"/>
              </a:rPr>
              <a:t>the system will backtrack to the previous unused result and re-understand the current text. If there is at least one valid semantics, the text reader will take and return one of the possible results and store the unused results</a:t>
            </a:r>
          </a:p>
          <a:p>
            <a:br>
              <a:rPr lang="en-US" dirty="0"/>
            </a:br>
            <a:endParaRPr lang="en-US" dirty="0"/>
          </a:p>
        </p:txBody>
      </p:sp>
      <p:sp>
        <p:nvSpPr>
          <p:cNvPr id="4" name="Slide Number Placeholder 3"/>
          <p:cNvSpPr>
            <a:spLocks noGrp="1"/>
          </p:cNvSpPr>
          <p:nvPr>
            <p:ph type="sldNum" sz="quarter" idx="5"/>
          </p:nvPr>
        </p:nvSpPr>
        <p:spPr/>
        <p:txBody>
          <a:bodyPr/>
          <a:lstStyle/>
          <a:p>
            <a:fld id="{0FF9D973-2CCF-4F51-AF0D-A8A5E7FEA4AF}" type="slidenum">
              <a:rPr lang="en-US" smtClean="0"/>
              <a:pPr/>
              <a:t>30</a:t>
            </a:fld>
            <a:endParaRPr lang="en-US"/>
          </a:p>
        </p:txBody>
      </p:sp>
    </p:spTree>
    <p:extLst>
      <p:ext uri="{BB962C8B-B14F-4D97-AF65-F5344CB8AC3E}">
        <p14:creationId xmlns:p14="http://schemas.microsoft.com/office/powerpoint/2010/main" val="12183650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 min</a:t>
            </a:r>
          </a:p>
        </p:txBody>
      </p:sp>
      <p:sp>
        <p:nvSpPr>
          <p:cNvPr id="4" name="Slide Number Placeholder 3"/>
          <p:cNvSpPr>
            <a:spLocks noGrp="1"/>
          </p:cNvSpPr>
          <p:nvPr>
            <p:ph type="sldNum" sz="quarter" idx="5"/>
          </p:nvPr>
        </p:nvSpPr>
        <p:spPr/>
        <p:txBody>
          <a:bodyPr/>
          <a:lstStyle/>
          <a:p>
            <a:fld id="{0FF9D973-2CCF-4F51-AF0D-A8A5E7FEA4AF}" type="slidenum">
              <a:rPr lang="en-US" smtClean="0"/>
              <a:pPr/>
              <a:t>31</a:t>
            </a:fld>
            <a:endParaRPr lang="en-US"/>
          </a:p>
        </p:txBody>
      </p:sp>
    </p:spTree>
    <p:extLst>
      <p:ext uri="{BB962C8B-B14F-4D97-AF65-F5344CB8AC3E}">
        <p14:creationId xmlns:p14="http://schemas.microsoft.com/office/powerpoint/2010/main" val="36637752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F9D973-2CCF-4F51-AF0D-A8A5E7FEA4AF}" type="slidenum">
              <a:rPr lang="en-US" smtClean="0"/>
              <a:pPr/>
              <a:t>34</a:t>
            </a:fld>
            <a:endParaRPr lang="en-US"/>
          </a:p>
        </p:txBody>
      </p:sp>
    </p:spTree>
    <p:extLst>
      <p:ext uri="{BB962C8B-B14F-4D97-AF65-F5344CB8AC3E}">
        <p14:creationId xmlns:p14="http://schemas.microsoft.com/office/powerpoint/2010/main" val="40478383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determine if a single piece of text matches one pattern component</a:t>
            </a:r>
          </a:p>
        </p:txBody>
      </p:sp>
      <p:sp>
        <p:nvSpPr>
          <p:cNvPr id="4" name="Slide Number Placeholder 3"/>
          <p:cNvSpPr>
            <a:spLocks noGrp="1"/>
          </p:cNvSpPr>
          <p:nvPr>
            <p:ph type="sldNum" sz="quarter" idx="5"/>
          </p:nvPr>
        </p:nvSpPr>
        <p:spPr/>
        <p:txBody>
          <a:bodyPr/>
          <a:lstStyle/>
          <a:p>
            <a:fld id="{0FF9D973-2CCF-4F51-AF0D-A8A5E7FEA4AF}" type="slidenum">
              <a:rPr lang="en-US" smtClean="0"/>
              <a:pPr/>
              <a:t>38</a:t>
            </a:fld>
            <a:endParaRPr lang="en-US"/>
          </a:p>
        </p:txBody>
      </p:sp>
    </p:spTree>
    <p:extLst>
      <p:ext uri="{BB962C8B-B14F-4D97-AF65-F5344CB8AC3E}">
        <p14:creationId xmlns:p14="http://schemas.microsoft.com/office/powerpoint/2010/main" val="35217688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n-ea"/>
                <a:cs typeface="+mn-cs"/>
              </a:rPr>
              <a:t>Note in the Matcher algorithm, the components are matched sequentially from left to right and the context is also updated accordingly. The reason we choose to do matching in this way is that we want an AI system that could imitate human behaviors especially in the task of natural</a:t>
            </a:r>
            <a:br>
              <a:rPr lang="en-US" dirty="0"/>
            </a:br>
            <a:r>
              <a:rPr lang="en-US" sz="1200" b="0" i="0" kern="1200" dirty="0">
                <a:solidFill>
                  <a:schemeClr val="tx1"/>
                </a:solidFill>
                <a:effectLst/>
                <a:latin typeface="Arial" charset="0"/>
                <a:ea typeface="+mn-ea"/>
                <a:cs typeface="+mn-cs"/>
              </a:rPr>
              <a:t>language understanding. Human normally read the text from left to right despite of its syntactic structure. After a part of the text (prefix list of the token list) is read, humans will naturally</a:t>
            </a:r>
            <a:br>
              <a:rPr lang="en-US" dirty="0"/>
            </a:br>
            <a:r>
              <a:rPr lang="en-US" sz="1200" b="0" i="0" kern="1200" dirty="0">
                <a:solidFill>
                  <a:schemeClr val="tx1"/>
                </a:solidFill>
                <a:effectLst/>
                <a:latin typeface="Arial" charset="0"/>
                <a:ea typeface="+mn-ea"/>
                <a:cs typeface="+mn-cs"/>
              </a:rPr>
              <a:t>process the text (match the semantics and update context) and keep on reading (recursively call the Matcher)</a:t>
            </a:r>
            <a:endParaRPr lang="en-US" dirty="0"/>
          </a:p>
        </p:txBody>
      </p:sp>
      <p:sp>
        <p:nvSpPr>
          <p:cNvPr id="4" name="Slide Number Placeholder 3"/>
          <p:cNvSpPr>
            <a:spLocks noGrp="1"/>
          </p:cNvSpPr>
          <p:nvPr>
            <p:ph type="sldNum" sz="quarter" idx="5"/>
          </p:nvPr>
        </p:nvSpPr>
        <p:spPr/>
        <p:txBody>
          <a:bodyPr/>
          <a:lstStyle/>
          <a:p>
            <a:fld id="{0FF9D973-2CCF-4F51-AF0D-A8A5E7FEA4AF}" type="slidenum">
              <a:rPr lang="en-US" smtClean="0"/>
              <a:pPr/>
              <a:t>39</a:t>
            </a:fld>
            <a:endParaRPr lang="en-US"/>
          </a:p>
        </p:txBody>
      </p:sp>
    </p:spTree>
    <p:extLst>
      <p:ext uri="{BB962C8B-B14F-4D97-AF65-F5344CB8AC3E}">
        <p14:creationId xmlns:p14="http://schemas.microsoft.com/office/powerpoint/2010/main" val="7320017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n-ea"/>
                <a:cs typeface="+mn-cs"/>
              </a:rPr>
              <a:t>Partial matching is exciting since, in the real world, texts are often not well formalized, especially</a:t>
            </a:r>
            <a:br>
              <a:rPr lang="en-US" dirty="0"/>
            </a:br>
            <a:r>
              <a:rPr lang="en-US" sz="1200" b="0" i="0" kern="1200" dirty="0">
                <a:solidFill>
                  <a:schemeClr val="tx1"/>
                </a:solidFill>
                <a:effectLst/>
                <a:latin typeface="Arial" charset="0"/>
                <a:ea typeface="+mn-ea"/>
                <a:cs typeface="+mn-cs"/>
              </a:rPr>
              <a:t>in dialogues. In the process of matching text with patterns, if the system has a well-built partial</a:t>
            </a:r>
            <a:br>
              <a:rPr lang="en-US" dirty="0"/>
            </a:br>
            <a:r>
              <a:rPr lang="en-US" sz="1200" b="0" i="0" kern="1200" dirty="0">
                <a:solidFill>
                  <a:schemeClr val="tx1"/>
                </a:solidFill>
                <a:effectLst/>
                <a:latin typeface="Arial" charset="0"/>
                <a:ea typeface="+mn-ea"/>
                <a:cs typeface="+mn-cs"/>
              </a:rPr>
              <a:t>matching mechanism, the text could be much less restricted. </a:t>
            </a:r>
            <a:endParaRPr lang="en-US" dirty="0"/>
          </a:p>
        </p:txBody>
      </p:sp>
      <p:sp>
        <p:nvSpPr>
          <p:cNvPr id="4" name="Slide Number Placeholder 3"/>
          <p:cNvSpPr>
            <a:spLocks noGrp="1"/>
          </p:cNvSpPr>
          <p:nvPr>
            <p:ph type="sldNum" sz="quarter" idx="5"/>
          </p:nvPr>
        </p:nvSpPr>
        <p:spPr/>
        <p:txBody>
          <a:bodyPr/>
          <a:lstStyle/>
          <a:p>
            <a:fld id="{0FF9D973-2CCF-4F51-AF0D-A8A5E7FEA4AF}" type="slidenum">
              <a:rPr lang="en-US" smtClean="0"/>
              <a:pPr/>
              <a:t>42</a:t>
            </a:fld>
            <a:endParaRPr lang="en-US"/>
          </a:p>
        </p:txBody>
      </p:sp>
    </p:spTree>
    <p:extLst>
      <p:ext uri="{BB962C8B-B14F-4D97-AF65-F5344CB8AC3E}">
        <p14:creationId xmlns:p14="http://schemas.microsoft.com/office/powerpoint/2010/main" val="34090919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n-ea"/>
                <a:cs typeface="+mn-cs"/>
              </a:rPr>
              <a:t>Constructor serves as a central unit in processing the most recently input text. It collects the output of the Matcher and parses the final construction results to the Core Engine.</a:t>
            </a:r>
            <a:endParaRPr lang="en-US" dirty="0"/>
          </a:p>
        </p:txBody>
      </p:sp>
      <p:sp>
        <p:nvSpPr>
          <p:cNvPr id="4" name="Slide Number Placeholder 3"/>
          <p:cNvSpPr>
            <a:spLocks noGrp="1"/>
          </p:cNvSpPr>
          <p:nvPr>
            <p:ph type="sldNum" sz="quarter" idx="5"/>
          </p:nvPr>
        </p:nvSpPr>
        <p:spPr/>
        <p:txBody>
          <a:bodyPr/>
          <a:lstStyle/>
          <a:p>
            <a:fld id="{0FF9D973-2CCF-4F51-AF0D-A8A5E7FEA4AF}" type="slidenum">
              <a:rPr lang="en-US" smtClean="0"/>
              <a:pPr/>
              <a:t>43</a:t>
            </a:fld>
            <a:endParaRPr lang="en-US"/>
          </a:p>
        </p:txBody>
      </p:sp>
    </p:spTree>
    <p:extLst>
      <p:ext uri="{BB962C8B-B14F-4D97-AF65-F5344CB8AC3E}">
        <p14:creationId xmlns:p14="http://schemas.microsoft.com/office/powerpoint/2010/main" val="16015345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30 min</a:t>
            </a:r>
          </a:p>
        </p:txBody>
      </p:sp>
      <p:sp>
        <p:nvSpPr>
          <p:cNvPr id="4" name="Slide Number Placeholder 3"/>
          <p:cNvSpPr>
            <a:spLocks noGrp="1"/>
          </p:cNvSpPr>
          <p:nvPr>
            <p:ph type="sldNum" sz="quarter" idx="5"/>
          </p:nvPr>
        </p:nvSpPr>
        <p:spPr/>
        <p:txBody>
          <a:bodyPr/>
          <a:lstStyle/>
          <a:p>
            <a:fld id="{0FF9D973-2CCF-4F51-AF0D-A8A5E7FEA4AF}" type="slidenum">
              <a:rPr lang="en-US" smtClean="0"/>
              <a:pPr/>
              <a:t>45</a:t>
            </a:fld>
            <a:endParaRPr lang="en-US"/>
          </a:p>
        </p:txBody>
      </p:sp>
    </p:spTree>
    <p:extLst>
      <p:ext uri="{BB962C8B-B14F-4D97-AF65-F5344CB8AC3E}">
        <p14:creationId xmlns:p14="http://schemas.microsoft.com/office/powerpoint/2010/main" val="38327788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n-ea"/>
                <a:cs typeface="+mn-cs"/>
              </a:rPr>
              <a:t>The purpose is to make the prototype able to understand simple sentences and give Scone a new way to input knowledge. </a:t>
            </a:r>
            <a:endParaRPr lang="en-US" dirty="0"/>
          </a:p>
        </p:txBody>
      </p:sp>
      <p:sp>
        <p:nvSpPr>
          <p:cNvPr id="4" name="Slide Number Placeholder 3"/>
          <p:cNvSpPr>
            <a:spLocks noGrp="1"/>
          </p:cNvSpPr>
          <p:nvPr>
            <p:ph type="sldNum" sz="quarter" idx="5"/>
          </p:nvPr>
        </p:nvSpPr>
        <p:spPr/>
        <p:txBody>
          <a:bodyPr/>
          <a:lstStyle/>
          <a:p>
            <a:fld id="{0FF9D973-2CCF-4F51-AF0D-A8A5E7FEA4AF}" type="slidenum">
              <a:rPr lang="en-US" smtClean="0"/>
              <a:pPr/>
              <a:t>48</a:t>
            </a:fld>
            <a:endParaRPr lang="en-US"/>
          </a:p>
        </p:txBody>
      </p:sp>
    </p:spTree>
    <p:extLst>
      <p:ext uri="{BB962C8B-B14F-4D97-AF65-F5344CB8AC3E}">
        <p14:creationId xmlns:p14="http://schemas.microsoft.com/office/powerpoint/2010/main" val="48411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n-ea"/>
                <a:cs typeface="+mn-cs"/>
              </a:rPr>
              <a:t>Natural Language Processing (NLP) is an important and challenging area of Artificial </a:t>
            </a:r>
            <a:r>
              <a:rPr lang="en-US" sz="1200" b="0" i="0" kern="1200" dirty="0" err="1">
                <a:solidFill>
                  <a:schemeClr val="tx1"/>
                </a:solidFill>
                <a:effectLst/>
                <a:latin typeface="Arial" charset="0"/>
                <a:ea typeface="+mn-ea"/>
                <a:cs typeface="+mn-cs"/>
              </a:rPr>
              <a:t>Intelli-gence</a:t>
            </a:r>
            <a:r>
              <a:rPr lang="en-US" sz="1200" b="0" i="0" kern="1200" dirty="0">
                <a:solidFill>
                  <a:schemeClr val="tx1"/>
                </a:solidFill>
                <a:effectLst/>
                <a:latin typeface="Arial" charset="0"/>
                <a:ea typeface="+mn-ea"/>
                <a:cs typeface="+mn-cs"/>
              </a:rPr>
              <a:t>, not only because language is one of the most complicated and ambiguous components of human intelligence, but also because the development of NLP narrows the communication</a:t>
            </a:r>
            <a:br>
              <a:rPr lang="en-US" dirty="0"/>
            </a:br>
            <a:r>
              <a:rPr lang="en-US" sz="1200" b="0" i="0" kern="1200" dirty="0">
                <a:solidFill>
                  <a:schemeClr val="tx1"/>
                </a:solidFill>
                <a:effectLst/>
                <a:latin typeface="Arial" charset="0"/>
                <a:ea typeface="+mn-ea"/>
                <a:cs typeface="+mn-cs"/>
              </a:rPr>
              <a:t>gap between human and computer. In recent years, with the development of deep neural net-works, NLP has shown impressive improvement in various application areas: text classification, translation, semantics analysis, etc. </a:t>
            </a:r>
          </a:p>
          <a:p>
            <a:r>
              <a:rPr lang="en-US" sz="1200" b="0" i="0" kern="1200" dirty="0">
                <a:solidFill>
                  <a:schemeClr val="tx1"/>
                </a:solidFill>
                <a:effectLst/>
                <a:latin typeface="Arial" charset="0"/>
                <a:ea typeface="+mn-ea"/>
                <a:cs typeface="+mn-cs"/>
              </a:rPr>
              <a:t>However, these advances are still far from the ultimate goal of all NLP tasks is to perform a human-like understanding of text</a:t>
            </a:r>
            <a:endParaRPr lang="en-US" dirty="0"/>
          </a:p>
        </p:txBody>
      </p:sp>
      <p:sp>
        <p:nvSpPr>
          <p:cNvPr id="4" name="Slide Number Placeholder 3"/>
          <p:cNvSpPr>
            <a:spLocks noGrp="1"/>
          </p:cNvSpPr>
          <p:nvPr>
            <p:ph type="sldNum" sz="quarter" idx="5"/>
          </p:nvPr>
        </p:nvSpPr>
        <p:spPr/>
        <p:txBody>
          <a:bodyPr/>
          <a:lstStyle/>
          <a:p>
            <a:fld id="{0FF9D973-2CCF-4F51-AF0D-A8A5E7FEA4AF}" type="slidenum">
              <a:rPr lang="en-US" smtClean="0"/>
              <a:pPr/>
              <a:t>3</a:t>
            </a:fld>
            <a:endParaRPr lang="en-US"/>
          </a:p>
        </p:txBody>
      </p:sp>
    </p:spTree>
    <p:extLst>
      <p:ext uri="{BB962C8B-B14F-4D97-AF65-F5344CB8AC3E}">
        <p14:creationId xmlns:p14="http://schemas.microsoft.com/office/powerpoint/2010/main" val="41357967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"elephants are mammals"</a:t>
            </a:r>
          </a:p>
          <a:p>
            <a:endParaRPr lang="en-US" dirty="0"/>
          </a:p>
          <a:p>
            <a:r>
              <a:rPr lang="en-US" dirty="0"/>
              <a:t>"the elephant is Clyde"</a:t>
            </a:r>
          </a:p>
          <a:p>
            <a:endParaRPr lang="en-US" dirty="0"/>
          </a:p>
        </p:txBody>
      </p:sp>
      <p:sp>
        <p:nvSpPr>
          <p:cNvPr id="4" name="Slide Number Placeholder 3"/>
          <p:cNvSpPr>
            <a:spLocks noGrp="1"/>
          </p:cNvSpPr>
          <p:nvPr>
            <p:ph type="sldNum" sz="quarter" idx="5"/>
          </p:nvPr>
        </p:nvSpPr>
        <p:spPr/>
        <p:txBody>
          <a:bodyPr/>
          <a:lstStyle/>
          <a:p>
            <a:fld id="{0FF9D973-2CCF-4F51-AF0D-A8A5E7FEA4AF}" type="slidenum">
              <a:rPr lang="en-US" smtClean="0"/>
              <a:pPr/>
              <a:t>54</a:t>
            </a:fld>
            <a:endParaRPr lang="en-US"/>
          </a:p>
        </p:txBody>
      </p:sp>
    </p:spTree>
    <p:extLst>
      <p:ext uri="{BB962C8B-B14F-4D97-AF65-F5344CB8AC3E}">
        <p14:creationId xmlns:p14="http://schemas.microsoft.com/office/powerpoint/2010/main" val="36101864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40 min</a:t>
            </a:r>
          </a:p>
        </p:txBody>
      </p:sp>
      <p:sp>
        <p:nvSpPr>
          <p:cNvPr id="4" name="Slide Number Placeholder 3"/>
          <p:cNvSpPr>
            <a:spLocks noGrp="1"/>
          </p:cNvSpPr>
          <p:nvPr>
            <p:ph type="sldNum" sz="quarter" idx="5"/>
          </p:nvPr>
        </p:nvSpPr>
        <p:spPr/>
        <p:txBody>
          <a:bodyPr/>
          <a:lstStyle/>
          <a:p>
            <a:fld id="{0FF9D973-2CCF-4F51-AF0D-A8A5E7FEA4AF}" type="slidenum">
              <a:rPr lang="en-US" smtClean="0"/>
              <a:pPr/>
              <a:t>60</a:t>
            </a:fld>
            <a:endParaRPr lang="en-US"/>
          </a:p>
        </p:txBody>
      </p:sp>
    </p:spTree>
    <p:extLst>
      <p:ext uri="{BB962C8B-B14F-4D97-AF65-F5344CB8AC3E}">
        <p14:creationId xmlns:p14="http://schemas.microsoft.com/office/powerpoint/2010/main" val="42178301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F9D973-2CCF-4F51-AF0D-A8A5E7FEA4AF}" type="slidenum">
              <a:rPr lang="en-US" smtClean="0"/>
              <a:pPr/>
              <a:t>63</a:t>
            </a:fld>
            <a:endParaRPr lang="en-US"/>
          </a:p>
        </p:txBody>
      </p:sp>
    </p:spTree>
    <p:extLst>
      <p:ext uri="{BB962C8B-B14F-4D97-AF65-F5344CB8AC3E}">
        <p14:creationId xmlns:p14="http://schemas.microsoft.com/office/powerpoint/2010/main" val="10803848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"elephants are mammals"</a:t>
            </a:r>
          </a:p>
          <a:p>
            <a:endParaRPr lang="en-US" dirty="0"/>
          </a:p>
          <a:p>
            <a:r>
              <a:rPr lang="en-US" dirty="0"/>
              <a:t>"the elephant is Clyde"</a:t>
            </a:r>
          </a:p>
          <a:p>
            <a:endParaRPr lang="en-US" dirty="0"/>
          </a:p>
        </p:txBody>
      </p:sp>
      <p:sp>
        <p:nvSpPr>
          <p:cNvPr id="4" name="Slide Number Placeholder 3"/>
          <p:cNvSpPr>
            <a:spLocks noGrp="1"/>
          </p:cNvSpPr>
          <p:nvPr>
            <p:ph type="sldNum" sz="quarter" idx="5"/>
          </p:nvPr>
        </p:nvSpPr>
        <p:spPr/>
        <p:txBody>
          <a:bodyPr/>
          <a:lstStyle/>
          <a:p>
            <a:fld id="{0FF9D973-2CCF-4F51-AF0D-A8A5E7FEA4AF}" type="slidenum">
              <a:rPr lang="en-US" smtClean="0"/>
              <a:pPr/>
              <a:t>67</a:t>
            </a:fld>
            <a:endParaRPr lang="en-US"/>
          </a:p>
        </p:txBody>
      </p:sp>
    </p:spTree>
    <p:extLst>
      <p:ext uri="{BB962C8B-B14F-4D97-AF65-F5344CB8AC3E}">
        <p14:creationId xmlns:p14="http://schemas.microsoft.com/office/powerpoint/2010/main" val="3406626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n-ea"/>
                <a:cs typeface="+mn-cs"/>
              </a:rPr>
              <a:t>In other words, the knowledge we can get from the text</a:t>
            </a:r>
          </a:p>
          <a:p>
            <a:endParaRPr lang="en-US" sz="1200" b="0" i="0"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The goal of this project is to build a prototype NLU system that demonstrates the core features of this approach and to provide a foundation upon which future work in this area can build. </a:t>
            </a:r>
            <a:endParaRPr lang="en-US" sz="1200" kern="1200" dirty="0">
              <a:solidFill>
                <a:schemeClr val="tx1"/>
              </a:solidFill>
              <a:effectLst/>
              <a:latin typeface="Arial" charset="0"/>
              <a:ea typeface="+mn-ea"/>
              <a:cs typeface="+mn-cs"/>
            </a:endParaRPr>
          </a:p>
          <a:p>
            <a:endParaRPr lang="en-US" sz="1200" kern="1200" dirty="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5"/>
          </p:nvPr>
        </p:nvSpPr>
        <p:spPr/>
        <p:txBody>
          <a:bodyPr/>
          <a:lstStyle/>
          <a:p>
            <a:fld id="{0FF9D973-2CCF-4F51-AF0D-A8A5E7FEA4AF}" type="slidenum">
              <a:rPr lang="en-US" smtClean="0"/>
              <a:pPr/>
              <a:t>4</a:t>
            </a:fld>
            <a:endParaRPr lang="en-US"/>
          </a:p>
        </p:txBody>
      </p:sp>
    </p:spTree>
    <p:extLst>
      <p:ext uri="{BB962C8B-B14F-4D97-AF65-F5344CB8AC3E}">
        <p14:creationId xmlns:p14="http://schemas.microsoft.com/office/powerpoint/2010/main" val="1078375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n-ea"/>
                <a:cs typeface="+mn-cs"/>
              </a:rPr>
              <a:t> Scone [4] [5] [6] is a open-source Knowledge-Base System (KBS) that has</a:t>
            </a:r>
            <a:r>
              <a:rPr lang="zh-CN" altLang="en-US" sz="1200" b="0" i="0" kern="1200" dirty="0">
                <a:solidFill>
                  <a:schemeClr val="tx1"/>
                </a:solidFill>
                <a:effectLst/>
                <a:latin typeface="Arial" charset="0"/>
                <a:ea typeface="+mn-ea"/>
                <a:cs typeface="+mn-cs"/>
              </a:rPr>
              <a:t> </a:t>
            </a:r>
            <a:r>
              <a:rPr lang="en-US" sz="1200" b="0" i="0" kern="1200" dirty="0">
                <a:solidFill>
                  <a:schemeClr val="tx1"/>
                </a:solidFill>
                <a:effectLst/>
                <a:latin typeface="Arial" charset="0"/>
                <a:ea typeface="+mn-ea"/>
                <a:cs typeface="+mn-cs"/>
              </a:rPr>
              <a:t>been under development by the research group lead by Professor Scott E. Fahlman</a:t>
            </a:r>
            <a:r>
              <a:rPr lang="zh-CN" altLang="en-US" sz="1200" b="0" i="0" kern="1200" dirty="0">
                <a:solidFill>
                  <a:schemeClr val="tx1"/>
                </a:solidFill>
                <a:effectLst/>
                <a:latin typeface="Arial" charset="0"/>
                <a:ea typeface="+mn-ea"/>
                <a:cs typeface="+mn-cs"/>
              </a:rPr>
              <a:t> </a:t>
            </a:r>
            <a:r>
              <a:rPr lang="en-US" altLang="zh-CN" sz="1200" b="0" i="0" kern="1200" dirty="0">
                <a:solidFill>
                  <a:schemeClr val="tx1"/>
                </a:solidFill>
                <a:effectLst/>
                <a:latin typeface="Arial" charset="0"/>
                <a:ea typeface="+mn-ea"/>
                <a:cs typeface="+mn-cs"/>
              </a:rPr>
              <a:t>since 2003</a:t>
            </a:r>
            <a:endParaRPr lang="en-US" dirty="0"/>
          </a:p>
        </p:txBody>
      </p:sp>
      <p:sp>
        <p:nvSpPr>
          <p:cNvPr id="4" name="Slide Number Placeholder 3"/>
          <p:cNvSpPr>
            <a:spLocks noGrp="1"/>
          </p:cNvSpPr>
          <p:nvPr>
            <p:ph type="sldNum" sz="quarter" idx="5"/>
          </p:nvPr>
        </p:nvSpPr>
        <p:spPr/>
        <p:txBody>
          <a:bodyPr/>
          <a:lstStyle/>
          <a:p>
            <a:fld id="{0FF9D973-2CCF-4F51-AF0D-A8A5E7FEA4AF}" type="slidenum">
              <a:rPr lang="en-US" smtClean="0"/>
              <a:pPr/>
              <a:t>6</a:t>
            </a:fld>
            <a:endParaRPr lang="en-US"/>
          </a:p>
        </p:txBody>
      </p:sp>
    </p:spTree>
    <p:extLst>
      <p:ext uri="{BB962C8B-B14F-4D97-AF65-F5344CB8AC3E}">
        <p14:creationId xmlns:p14="http://schemas.microsoft.com/office/powerpoint/2010/main" val="2772305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n-ea"/>
                <a:cs typeface="+mn-cs"/>
              </a:rPr>
              <a:t>unlike many knowledge-representation systems, Scone is NOT based on formal first-order logic.  the goal of Scone is to support human-like, common-sense reasoning, not theorem-proving (which is computationally very expensive and which severely restricts what you can say).</a:t>
            </a:r>
          </a:p>
          <a:p>
            <a:br>
              <a:rPr lang="en-US" sz="1200" b="0" i="0" kern="1200" dirty="0">
                <a:solidFill>
                  <a:schemeClr val="tx1"/>
                </a:solidFill>
                <a:effectLst/>
                <a:latin typeface="Arial" charset="0"/>
                <a:ea typeface="+mn-ea"/>
                <a:cs typeface="+mn-cs"/>
              </a:rPr>
            </a:br>
            <a:endParaRPr lang="en-US" sz="1200" b="0" i="0"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I don't think you need to get any deeper into this, but if anyone asks, for human-like common sense, we need to do defeasible reasoning (</a:t>
            </a:r>
            <a:r>
              <a:rPr lang="en-US" sz="1200" b="0" i="0" kern="1200" dirty="0" err="1">
                <a:solidFill>
                  <a:schemeClr val="tx1"/>
                </a:solidFill>
                <a:effectLst/>
                <a:latin typeface="Arial" charset="0"/>
                <a:ea typeface="+mn-ea"/>
                <a:cs typeface="+mn-cs"/>
              </a:rPr>
              <a:t>defaulty</a:t>
            </a:r>
            <a:r>
              <a:rPr lang="en-US" sz="1200" b="0" i="0" kern="1200" dirty="0">
                <a:solidFill>
                  <a:schemeClr val="tx1"/>
                </a:solidFill>
                <a:effectLst/>
                <a:latin typeface="Arial" charset="0"/>
                <a:ea typeface="+mn-ea"/>
                <a:cs typeface="+mn-cs"/>
              </a:rPr>
              <a:t> knowledge, but allowing explicit exceptions, as in a white elephant) and higher-order constructs (statements about other statements  (e.g. "Fred thinks that John loves Mary, but that's not really true."). </a:t>
            </a:r>
          </a:p>
          <a:p>
            <a:endParaRPr lang="en-US" dirty="0"/>
          </a:p>
        </p:txBody>
      </p:sp>
      <p:sp>
        <p:nvSpPr>
          <p:cNvPr id="4" name="Slide Number Placeholder 3"/>
          <p:cNvSpPr>
            <a:spLocks noGrp="1"/>
          </p:cNvSpPr>
          <p:nvPr>
            <p:ph type="sldNum" sz="quarter" idx="5"/>
          </p:nvPr>
        </p:nvSpPr>
        <p:spPr/>
        <p:txBody>
          <a:bodyPr/>
          <a:lstStyle/>
          <a:p>
            <a:fld id="{0FF9D973-2CCF-4F51-AF0D-A8A5E7FEA4AF}" type="slidenum">
              <a:rPr lang="en-US" smtClean="0"/>
              <a:pPr/>
              <a:t>7</a:t>
            </a:fld>
            <a:endParaRPr lang="en-US"/>
          </a:p>
        </p:txBody>
      </p:sp>
    </p:spTree>
    <p:extLst>
      <p:ext uri="{BB962C8B-B14F-4D97-AF65-F5344CB8AC3E}">
        <p14:creationId xmlns:p14="http://schemas.microsoft.com/office/powerpoint/2010/main" val="973157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n-ea"/>
                <a:cs typeface="+mn-cs"/>
              </a:rPr>
              <a:t>Scone provides support for representing symbolic knowledge about the world including the implicit knowledge that could be deduced. </a:t>
            </a:r>
          </a:p>
          <a:p>
            <a:endParaRPr lang="en-US" sz="1200" b="0" i="0"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Scone also provides efficient support for simple inference: inheritance of properties in a type hierarchy, following chains of</a:t>
            </a:r>
            <a:br>
              <a:rPr lang="en-US" dirty="0"/>
            </a:br>
            <a:r>
              <a:rPr lang="en-US" sz="1200" b="0" i="0" kern="1200" dirty="0">
                <a:solidFill>
                  <a:schemeClr val="tx1"/>
                </a:solidFill>
                <a:effectLst/>
                <a:latin typeface="Arial" charset="0"/>
                <a:ea typeface="+mn-ea"/>
                <a:cs typeface="+mn-cs"/>
              </a:rPr>
              <a:t>transitive relations, detection of type mismatches (e.g. trying to assert that a male person is someone’s biological mother), and so on. </a:t>
            </a:r>
          </a:p>
          <a:p>
            <a:endParaRPr lang="en-US" sz="1200" b="0" i="0"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Scone supports flexible search within the knowledge base. For example, we can ask Scone to return all individuals or types in the KB that exhibit some specified set of properties</a:t>
            </a:r>
            <a:endParaRPr lang="en-US" dirty="0"/>
          </a:p>
        </p:txBody>
      </p:sp>
      <p:sp>
        <p:nvSpPr>
          <p:cNvPr id="4" name="Slide Number Placeholder 3"/>
          <p:cNvSpPr>
            <a:spLocks noGrp="1"/>
          </p:cNvSpPr>
          <p:nvPr>
            <p:ph type="sldNum" sz="quarter" idx="5"/>
          </p:nvPr>
        </p:nvSpPr>
        <p:spPr/>
        <p:txBody>
          <a:bodyPr/>
          <a:lstStyle/>
          <a:p>
            <a:fld id="{0FF9D973-2CCF-4F51-AF0D-A8A5E7FEA4AF}" type="slidenum">
              <a:rPr lang="en-US" smtClean="0"/>
              <a:pPr/>
              <a:t>8</a:t>
            </a:fld>
            <a:endParaRPr lang="en-US"/>
          </a:p>
        </p:txBody>
      </p:sp>
    </p:spTree>
    <p:extLst>
      <p:ext uri="{BB962C8B-B14F-4D97-AF65-F5344CB8AC3E}">
        <p14:creationId xmlns:p14="http://schemas.microsoft.com/office/powerpoint/2010/main" val="16288220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n-ea"/>
                <a:cs typeface="+mn-cs"/>
              </a:rPr>
              <a:t>These terms in curly brackets represent distinct concept-nodes in the Scone knowledge-base, even though they share the name "mouse".  The mapping of words (text-strings) to concept-nodes is many-to-many: a concept-node may have many names in English, or no name; a word may refer to one unique concept-node, or to many, or to none (i.e. it's meaningless).</a:t>
            </a:r>
          </a:p>
          <a:p>
            <a:br>
              <a:rPr lang="en-US" sz="1200" b="0" i="0" kern="1200" dirty="0">
                <a:solidFill>
                  <a:schemeClr val="tx1"/>
                </a:solidFill>
                <a:effectLst/>
                <a:latin typeface="Arial" charset="0"/>
                <a:ea typeface="+mn-ea"/>
                <a:cs typeface="+mn-cs"/>
              </a:rPr>
            </a:br>
            <a:r>
              <a:rPr lang="en-US" sz="1200" b="0" i="0" kern="1200" dirty="0">
                <a:solidFill>
                  <a:schemeClr val="tx1"/>
                </a:solidFill>
                <a:effectLst/>
                <a:latin typeface="Arial" charset="0"/>
                <a:ea typeface="+mn-ea"/>
                <a:cs typeface="+mn-cs"/>
              </a:rPr>
              <a:t>And when you go to another language, the nodes and links in the Scone knowledge base remain the same, but there will be a new set of names and name-node attachments.</a:t>
            </a:r>
          </a:p>
          <a:p>
            <a:endParaRPr lang="en-US" dirty="0"/>
          </a:p>
          <a:p>
            <a:endParaRPr lang="en-US" dirty="0"/>
          </a:p>
        </p:txBody>
      </p:sp>
      <p:sp>
        <p:nvSpPr>
          <p:cNvPr id="4" name="Slide Number Placeholder 3"/>
          <p:cNvSpPr>
            <a:spLocks noGrp="1"/>
          </p:cNvSpPr>
          <p:nvPr>
            <p:ph type="sldNum" sz="quarter" idx="5"/>
          </p:nvPr>
        </p:nvSpPr>
        <p:spPr/>
        <p:txBody>
          <a:bodyPr/>
          <a:lstStyle/>
          <a:p>
            <a:fld id="{0FF9D973-2CCF-4F51-AF0D-A8A5E7FEA4AF}" type="slidenum">
              <a:rPr lang="en-US" smtClean="0"/>
              <a:pPr/>
              <a:t>9</a:t>
            </a:fld>
            <a:endParaRPr lang="en-US"/>
          </a:p>
        </p:txBody>
      </p:sp>
    </p:spTree>
    <p:extLst>
      <p:ext uri="{BB962C8B-B14F-4D97-AF65-F5344CB8AC3E}">
        <p14:creationId xmlns:p14="http://schemas.microsoft.com/office/powerpoint/2010/main" val="1739584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n-ea"/>
                <a:cs typeface="+mn-cs"/>
              </a:rPr>
              <a:t>Basically, a type-node like {elephant} is the anchor point for a description of the typical elephant: parts, features, relations, and so on.  And when we say "Clyde is an elephant", creating an is-a link from Clyde to elephant, it causes Clyde to inherit the entire elephant description, as if we had copied it all.  But we don't really copy it -- too expensive.  It's all done by inheritance as query-time.  </a:t>
            </a:r>
          </a:p>
          <a:p>
            <a:endParaRPr lang="en-US" sz="1200" b="0" i="0"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And then, for Clyde, we can add more information that is true of Clyde but not other elephants, and we can cancel some information that would otherwise be inherited.</a:t>
            </a:r>
            <a:endParaRPr lang="en-US" dirty="0"/>
          </a:p>
        </p:txBody>
      </p:sp>
      <p:sp>
        <p:nvSpPr>
          <p:cNvPr id="4" name="Slide Number Placeholder 3"/>
          <p:cNvSpPr>
            <a:spLocks noGrp="1"/>
          </p:cNvSpPr>
          <p:nvPr>
            <p:ph type="sldNum" sz="quarter" idx="5"/>
          </p:nvPr>
        </p:nvSpPr>
        <p:spPr/>
        <p:txBody>
          <a:bodyPr/>
          <a:lstStyle/>
          <a:p>
            <a:fld id="{0FF9D973-2CCF-4F51-AF0D-A8A5E7FEA4AF}" type="slidenum">
              <a:rPr lang="en-US" smtClean="0"/>
              <a:pPr/>
              <a:t>10</a:t>
            </a:fld>
            <a:endParaRPr lang="en-US"/>
          </a:p>
        </p:txBody>
      </p:sp>
    </p:spTree>
    <p:extLst>
      <p:ext uri="{BB962C8B-B14F-4D97-AF65-F5344CB8AC3E}">
        <p14:creationId xmlns:p14="http://schemas.microsoft.com/office/powerpoint/2010/main" val="23575858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579" name="Rectangle 3"/>
          <p:cNvSpPr>
            <a:spLocks noGrp="1" noChangeArrowheads="1"/>
          </p:cNvSpPr>
          <p:nvPr>
            <p:ph type="ctrTitle"/>
          </p:nvPr>
        </p:nvSpPr>
        <p:spPr>
          <a:xfrm>
            <a:off x="685800" y="2130425"/>
            <a:ext cx="7772400" cy="1470025"/>
          </a:xfrm>
        </p:spPr>
        <p:txBody>
          <a:bodyPr/>
          <a:lstStyle>
            <a:lvl1pPr>
              <a:defRPr/>
            </a:lvl1pPr>
          </a:lstStyle>
          <a:p>
            <a:r>
              <a:rPr lang="en-US"/>
              <a:t>Click to edit Master title style</a:t>
            </a:r>
          </a:p>
        </p:txBody>
      </p:sp>
      <p:sp>
        <p:nvSpPr>
          <p:cNvPr id="24580" name="Rectangle 4"/>
          <p:cNvSpPr>
            <a:spLocks noGrp="1" noChangeArrowheads="1"/>
          </p:cNvSpPr>
          <p:nvPr>
            <p:ph type="subTitle" idx="1"/>
          </p:nvPr>
        </p:nvSpPr>
        <p:spPr>
          <a:xfrm>
            <a:off x="1371600" y="3886200"/>
            <a:ext cx="6400800" cy="1752600"/>
          </a:xfrm>
        </p:spPr>
        <p:txBody>
          <a:bodyPr/>
          <a:lstStyle>
            <a:lvl1pPr algn="ctr">
              <a:defRPr/>
            </a:lvl1pPr>
          </a:lstStyle>
          <a:p>
            <a:r>
              <a:rPr lang="en-US"/>
              <a:t>Click to edit Master subtitle style</a:t>
            </a:r>
          </a:p>
        </p:txBody>
      </p:sp>
      <p:sp>
        <p:nvSpPr>
          <p:cNvPr id="24581" name="Text Box 5"/>
          <p:cNvSpPr txBox="1">
            <a:spLocks noChangeArrowheads="1"/>
          </p:cNvSpPr>
          <p:nvPr userDrawn="1"/>
        </p:nvSpPr>
        <p:spPr bwMode="auto">
          <a:xfrm>
            <a:off x="381000" y="304800"/>
            <a:ext cx="2743200" cy="366713"/>
          </a:xfrm>
          <a:prstGeom prst="rect">
            <a:avLst/>
          </a:prstGeom>
          <a:noFill/>
          <a:ln w="9525">
            <a:noFill/>
            <a:miter lim="800000"/>
            <a:headEnd/>
            <a:tailEnd/>
          </a:ln>
          <a:effectLst/>
        </p:spPr>
        <p:txBody>
          <a:bodyPr>
            <a:spAutoFit/>
          </a:bodyPr>
          <a:lstStyle/>
          <a:p>
            <a:pPr>
              <a:spcBef>
                <a:spcPct val="50000"/>
              </a:spcBef>
            </a:pPr>
            <a:endParaRPr lang="en-US"/>
          </a:p>
        </p:txBody>
      </p:sp>
      <p:pic>
        <p:nvPicPr>
          <p:cNvPr id="2" name="Picture 1" descr="LTI-logo_Horizontal_Full-Color_RGB-140p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 y="304800"/>
            <a:ext cx="5029200" cy="880110"/>
          </a:xfrm>
          <a:prstGeom prst="rect">
            <a:avLst/>
          </a:prstGeom>
        </p:spPr>
      </p:pic>
      <p:pic>
        <p:nvPicPr>
          <p:cNvPr id="4" name="Picture 3" descr="Text&#10;&#10;Description automatically generated with low confidence">
            <a:extLst>
              <a:ext uri="{FF2B5EF4-FFF2-40B4-BE49-F238E27FC236}">
                <a16:creationId xmlns:a16="http://schemas.microsoft.com/office/drawing/2014/main" id="{1F57A8B3-CD30-9646-8F50-50875DDF824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19100" y="253951"/>
            <a:ext cx="5105400" cy="981808"/>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spcBef>
                <a:spcPts val="1000"/>
              </a:spcBef>
              <a:defRPr sz="2400"/>
            </a:lvl1pPr>
            <a:lvl2pPr>
              <a:spcBef>
                <a:spcPts val="1000"/>
              </a:spcBef>
              <a:buSzPct val="100000"/>
              <a:defRPr sz="2000"/>
            </a:lvl2pPr>
            <a:lvl3pPr>
              <a:spcBef>
                <a:spcPts val="1000"/>
              </a:spcBef>
              <a:buSzPct val="70000"/>
              <a:defRPr sz="1800"/>
            </a:lvl3pPr>
            <a:lvl4pPr>
              <a:spcBef>
                <a:spcPts val="1000"/>
              </a:spcBef>
              <a:defRPr sz="1800"/>
            </a:lvl4pPr>
            <a:lvl5pPr>
              <a:spcBef>
                <a:spcPts val="1000"/>
              </a:spcBef>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2590800" y="6400800"/>
            <a:ext cx="3962400" cy="228600"/>
          </a:xfrm>
        </p:spPr>
        <p:txBody>
          <a:bodyPr/>
          <a:lstStyle>
            <a:lvl1pPr>
              <a:defRPr/>
            </a:lvl1pPr>
          </a:lstStyle>
          <a:p>
            <a:r>
              <a:rPr lang="en-US" dirty="0"/>
              <a:t>Yang Yang &lt;yangy4@andrew.cmu.edu&gt;</a:t>
            </a:r>
          </a:p>
        </p:txBody>
      </p:sp>
      <p:sp>
        <p:nvSpPr>
          <p:cNvPr id="6" name="Slide Number Placeholder 5"/>
          <p:cNvSpPr>
            <a:spLocks noGrp="1"/>
          </p:cNvSpPr>
          <p:nvPr>
            <p:ph type="sldNum" sz="quarter" idx="12"/>
          </p:nvPr>
        </p:nvSpPr>
        <p:spPr/>
        <p:txBody>
          <a:bodyPr/>
          <a:lstStyle>
            <a:lvl1pPr>
              <a:defRPr/>
            </a:lvl1pPr>
          </a:lstStyle>
          <a:p>
            <a:fld id="{12D65BC1-58D7-4CB7-80D7-E2654367821E}"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a:lvl1pPr>
          </a:lstStyle>
          <a:p>
            <a:r>
              <a:rPr lang="en-US" dirty="0"/>
              <a:t>Yang Yang &lt;yangy4@andrew.cmu.edu&gt;</a:t>
            </a:r>
          </a:p>
        </p:txBody>
      </p:sp>
      <p:sp>
        <p:nvSpPr>
          <p:cNvPr id="4" name="Slide Number Placeholder 3"/>
          <p:cNvSpPr>
            <a:spLocks noGrp="1"/>
          </p:cNvSpPr>
          <p:nvPr>
            <p:ph type="sldNum" sz="quarter" idx="12"/>
          </p:nvPr>
        </p:nvSpPr>
        <p:spPr/>
        <p:txBody>
          <a:bodyPr/>
          <a:lstStyle>
            <a:lvl1pPr>
              <a:defRPr/>
            </a:lvl1pPr>
          </a:lstStyle>
          <a:p>
            <a:fld id="{72998DAF-4ECA-441F-8169-BC9013605E37}"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274638"/>
            <a:ext cx="9144000" cy="1219200"/>
          </a:xfrm>
          <a:prstGeom prst="rect">
            <a:avLst/>
          </a:prstGeom>
          <a:solidFill>
            <a:srgbClr val="DDDDDD"/>
          </a:solidFill>
          <a:ln w="9525">
            <a:noFill/>
            <a:miter lim="800000"/>
            <a:headEnd/>
            <a:tailEnd/>
          </a:ln>
          <a:effectLst/>
        </p:spPr>
        <p:txBody>
          <a:bodyPr wrap="none" anchor="ctr"/>
          <a:lstStyle/>
          <a:p>
            <a:endParaRPr lang="en-US"/>
          </a:p>
        </p:txBody>
      </p:sp>
      <p:sp>
        <p:nvSpPr>
          <p:cNvPr id="23555" name="Rectangle 3"/>
          <p:cNvSpPr>
            <a:spLocks noGrp="1" noChangeArrowheads="1"/>
          </p:cNvSpPr>
          <p:nvPr>
            <p:ph type="title"/>
          </p:nvPr>
        </p:nvSpPr>
        <p:spPr bwMode="auto">
          <a:xfrm>
            <a:off x="558800" y="274638"/>
            <a:ext cx="81280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3556" name="Rectangle 4"/>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558" name="Rectangle 6"/>
          <p:cNvSpPr>
            <a:spLocks noGrp="1" noChangeArrowheads="1"/>
          </p:cNvSpPr>
          <p:nvPr>
            <p:ph type="ftr" sz="quarter" idx="3"/>
          </p:nvPr>
        </p:nvSpPr>
        <p:spPr bwMode="auto">
          <a:xfrm>
            <a:off x="2590800" y="6400800"/>
            <a:ext cx="39624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b="1" baseline="0">
                <a:latin typeface="+mn-lt"/>
              </a:defRPr>
            </a:lvl1pPr>
          </a:lstStyle>
          <a:p>
            <a:r>
              <a:rPr lang="en-US" dirty="0"/>
              <a:t>Yang Yang &lt;yangy4@andrew.cmu.edu&gt;</a:t>
            </a:r>
          </a:p>
        </p:txBody>
      </p:sp>
      <p:sp>
        <p:nvSpPr>
          <p:cNvPr id="23559" name="Rectangle 7"/>
          <p:cNvSpPr>
            <a:spLocks noGrp="1" noChangeArrowheads="1"/>
          </p:cNvSpPr>
          <p:nvPr>
            <p:ph type="sldNum" sz="quarter" idx="4"/>
          </p:nvPr>
        </p:nvSpPr>
        <p:spPr bwMode="auto">
          <a:xfrm>
            <a:off x="6553200" y="6400800"/>
            <a:ext cx="21336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000" b="1">
                <a:latin typeface="+mn-lt"/>
              </a:defRPr>
            </a:lvl1pPr>
          </a:lstStyle>
          <a:p>
            <a:fld id="{B7E11050-AA21-4FB6-97A6-EC7EA52BE910}" type="slidenum">
              <a:rPr lang="en-US"/>
              <a:pPr/>
              <a:t>‹#›</a:t>
            </a:fld>
            <a:endParaRPr lang="en-US" dirty="0"/>
          </a:p>
        </p:txBody>
      </p:sp>
      <p:sp>
        <p:nvSpPr>
          <p:cNvPr id="23561" name="Rectangle 9"/>
          <p:cNvSpPr>
            <a:spLocks noChangeArrowheads="1"/>
          </p:cNvSpPr>
          <p:nvPr/>
        </p:nvSpPr>
        <p:spPr bwMode="auto">
          <a:xfrm>
            <a:off x="6553200" y="274638"/>
            <a:ext cx="2590800" cy="1143000"/>
          </a:xfrm>
          <a:prstGeom prst="rect">
            <a:avLst/>
          </a:prstGeom>
          <a:noFill/>
          <a:ln w="9525">
            <a:noFill/>
            <a:miter lim="800000"/>
            <a:headEnd/>
            <a:tailEnd/>
          </a:ln>
          <a:effectLst/>
        </p:spPr>
        <p:txBody>
          <a:bodyPr anchor="ctr"/>
          <a:lstStyle/>
          <a:p>
            <a:endParaRPr lang="en-US" sz="3600">
              <a:solidFill>
                <a:srgbClr val="CC0000"/>
              </a:solidFill>
              <a:latin typeface="Helvetica" pitchFamily="34" charset="0"/>
            </a:endParaRPr>
          </a:p>
        </p:txBody>
      </p:sp>
      <p:sp>
        <p:nvSpPr>
          <p:cNvPr id="23562" name="Text Box 10"/>
          <p:cNvSpPr txBox="1">
            <a:spLocks noChangeArrowheads="1"/>
          </p:cNvSpPr>
          <p:nvPr userDrawn="1"/>
        </p:nvSpPr>
        <p:spPr bwMode="auto">
          <a:xfrm>
            <a:off x="381000" y="304800"/>
            <a:ext cx="2743200" cy="366713"/>
          </a:xfrm>
          <a:prstGeom prst="rect">
            <a:avLst/>
          </a:prstGeom>
          <a:noFill/>
          <a:ln w="9525">
            <a:noFill/>
            <a:miter lim="800000"/>
            <a:headEnd/>
            <a:tailEnd/>
          </a:ln>
          <a:effectLst/>
        </p:spPr>
        <p:txBody>
          <a:bodyPr>
            <a:spAutoFit/>
          </a:bodyPr>
          <a:lstStyle/>
          <a:p>
            <a:pPr>
              <a:spcBef>
                <a:spcPct val="50000"/>
              </a:spcBef>
            </a:pPr>
            <a:endParaRPr lang="en-US"/>
          </a:p>
        </p:txBody>
      </p:sp>
      <p:sp>
        <p:nvSpPr>
          <p:cNvPr id="13" name="Rectangle 6">
            <a:extLst>
              <a:ext uri="{FF2B5EF4-FFF2-40B4-BE49-F238E27FC236}">
                <a16:creationId xmlns:a16="http://schemas.microsoft.com/office/drawing/2014/main" id="{E46E3ED5-532E-7C4B-A968-75CD44ACCEFF}"/>
              </a:ext>
            </a:extLst>
          </p:cNvPr>
          <p:cNvSpPr txBox="1">
            <a:spLocks noChangeArrowheads="1"/>
          </p:cNvSpPr>
          <p:nvPr userDrawn="1"/>
        </p:nvSpPr>
        <p:spPr bwMode="auto">
          <a:xfrm>
            <a:off x="914400" y="6324600"/>
            <a:ext cx="12573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ctr" rtl="0" fontAlgn="base">
              <a:spcBef>
                <a:spcPct val="0"/>
              </a:spcBef>
              <a:spcAft>
                <a:spcPct val="0"/>
              </a:spcAft>
              <a:defRPr sz="1000" b="1" kern="1200">
                <a:solidFill>
                  <a:schemeClr val="tx1"/>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r>
              <a:rPr lang="en-US" sz="1600" baseline="0" dirty="0"/>
              <a:t>CMU/CSD</a:t>
            </a:r>
          </a:p>
        </p:txBody>
      </p:sp>
      <p:pic>
        <p:nvPicPr>
          <p:cNvPr id="12" name="Picture 11" descr="Icon&#10;&#10;Description automatically generated">
            <a:extLst>
              <a:ext uri="{FF2B5EF4-FFF2-40B4-BE49-F238E27FC236}">
                <a16:creationId xmlns:a16="http://schemas.microsoft.com/office/drawing/2014/main" id="{980EB5C5-10C2-9942-A53D-0ED4DE257BB8}"/>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63217" y="6321541"/>
            <a:ext cx="427383" cy="460259"/>
          </a:xfrm>
          <a:prstGeom prst="rect">
            <a:avLst/>
          </a:prstGeom>
        </p:spPr>
      </p:pic>
    </p:spTree>
  </p:cSld>
  <p:clrMap bg1="lt1" tx1="dk1" bg2="lt2" tx2="dk2" accent1="accent1" accent2="accent2" accent3="accent3" accent4="accent4" accent5="accent5" accent6="accent6" hlink="hlink" folHlink="folHlink"/>
  <p:sldLayoutIdLst>
    <p:sldLayoutId id="2147483652" r:id="rId1"/>
    <p:sldLayoutId id="2147483653" r:id="rId2"/>
    <p:sldLayoutId id="2147483658" r:id="rId3"/>
  </p:sldLayoutIdLst>
  <p:hf hdr="0" dt="0"/>
  <p:txStyles>
    <p:titleStyle>
      <a:lvl1pPr algn="l" rtl="0" fontAlgn="base">
        <a:spcBef>
          <a:spcPct val="0"/>
        </a:spcBef>
        <a:spcAft>
          <a:spcPct val="0"/>
        </a:spcAft>
        <a:defRPr sz="3600">
          <a:solidFill>
            <a:srgbClr val="CC0000"/>
          </a:solidFill>
          <a:latin typeface="+mj-lt"/>
          <a:ea typeface="+mj-ea"/>
          <a:cs typeface="+mj-cs"/>
        </a:defRPr>
      </a:lvl1pPr>
      <a:lvl2pPr algn="l" rtl="0" fontAlgn="base">
        <a:spcBef>
          <a:spcPct val="0"/>
        </a:spcBef>
        <a:spcAft>
          <a:spcPct val="0"/>
        </a:spcAft>
        <a:defRPr sz="3600">
          <a:solidFill>
            <a:srgbClr val="CC0000"/>
          </a:solidFill>
          <a:latin typeface="Helvetica" pitchFamily="34" charset="0"/>
        </a:defRPr>
      </a:lvl2pPr>
      <a:lvl3pPr algn="l" rtl="0" fontAlgn="base">
        <a:spcBef>
          <a:spcPct val="0"/>
        </a:spcBef>
        <a:spcAft>
          <a:spcPct val="0"/>
        </a:spcAft>
        <a:defRPr sz="3600">
          <a:solidFill>
            <a:srgbClr val="CC0000"/>
          </a:solidFill>
          <a:latin typeface="Helvetica" pitchFamily="34" charset="0"/>
        </a:defRPr>
      </a:lvl3pPr>
      <a:lvl4pPr algn="l" rtl="0" fontAlgn="base">
        <a:spcBef>
          <a:spcPct val="0"/>
        </a:spcBef>
        <a:spcAft>
          <a:spcPct val="0"/>
        </a:spcAft>
        <a:defRPr sz="3600">
          <a:solidFill>
            <a:srgbClr val="CC0000"/>
          </a:solidFill>
          <a:latin typeface="Helvetica" pitchFamily="34" charset="0"/>
        </a:defRPr>
      </a:lvl4pPr>
      <a:lvl5pPr algn="l" rtl="0" fontAlgn="base">
        <a:spcBef>
          <a:spcPct val="0"/>
        </a:spcBef>
        <a:spcAft>
          <a:spcPct val="0"/>
        </a:spcAft>
        <a:defRPr sz="3600">
          <a:solidFill>
            <a:srgbClr val="CC0000"/>
          </a:solidFill>
          <a:latin typeface="Helvetica" pitchFamily="34" charset="0"/>
        </a:defRPr>
      </a:lvl5pPr>
      <a:lvl6pPr marL="457200" algn="l" rtl="0" fontAlgn="base">
        <a:spcBef>
          <a:spcPct val="0"/>
        </a:spcBef>
        <a:spcAft>
          <a:spcPct val="0"/>
        </a:spcAft>
        <a:defRPr sz="3600">
          <a:solidFill>
            <a:srgbClr val="CC0000"/>
          </a:solidFill>
          <a:latin typeface="Helvetica" pitchFamily="34" charset="0"/>
        </a:defRPr>
      </a:lvl6pPr>
      <a:lvl7pPr marL="914400" algn="l" rtl="0" fontAlgn="base">
        <a:spcBef>
          <a:spcPct val="0"/>
        </a:spcBef>
        <a:spcAft>
          <a:spcPct val="0"/>
        </a:spcAft>
        <a:defRPr sz="3600">
          <a:solidFill>
            <a:srgbClr val="CC0000"/>
          </a:solidFill>
          <a:latin typeface="Helvetica" pitchFamily="34" charset="0"/>
        </a:defRPr>
      </a:lvl7pPr>
      <a:lvl8pPr marL="1371600" algn="l" rtl="0" fontAlgn="base">
        <a:spcBef>
          <a:spcPct val="0"/>
        </a:spcBef>
        <a:spcAft>
          <a:spcPct val="0"/>
        </a:spcAft>
        <a:defRPr sz="3600">
          <a:solidFill>
            <a:srgbClr val="CC0000"/>
          </a:solidFill>
          <a:latin typeface="Helvetica" pitchFamily="34" charset="0"/>
        </a:defRPr>
      </a:lvl8pPr>
      <a:lvl9pPr marL="1828800" algn="l" rtl="0" fontAlgn="base">
        <a:spcBef>
          <a:spcPct val="0"/>
        </a:spcBef>
        <a:spcAft>
          <a:spcPct val="0"/>
        </a:spcAft>
        <a:defRPr sz="3600">
          <a:solidFill>
            <a:srgbClr val="CC0000"/>
          </a:solidFill>
          <a:latin typeface="Helvetica" pitchFamily="34" charset="0"/>
        </a:defRPr>
      </a:lvl9pPr>
    </p:titleStyle>
    <p:bodyStyle>
      <a:lvl1pPr algn="l" rtl="0" fontAlgn="base">
        <a:spcBef>
          <a:spcPct val="20000"/>
        </a:spcBef>
        <a:spcAft>
          <a:spcPct val="0"/>
        </a:spcAft>
        <a:buFont typeface="Wingdings" pitchFamily="2" charset="2"/>
        <a:defRPr sz="2400">
          <a:solidFill>
            <a:schemeClr val="tx1"/>
          </a:solidFill>
          <a:latin typeface="+mn-lt"/>
          <a:ea typeface="+mn-ea"/>
          <a:cs typeface="+mn-cs"/>
        </a:defRPr>
      </a:lvl1pPr>
      <a:lvl2pPr marL="398463" indent="-284163" algn="l" rtl="0" fontAlgn="base">
        <a:spcBef>
          <a:spcPct val="20000"/>
        </a:spcBef>
        <a:spcAft>
          <a:spcPct val="0"/>
        </a:spcAft>
        <a:buSzPct val="80000"/>
        <a:buFont typeface="Helvetica" pitchFamily="34" charset="0"/>
        <a:buChar char="●"/>
        <a:defRPr sz="2400">
          <a:solidFill>
            <a:schemeClr val="tx1"/>
          </a:solidFill>
          <a:latin typeface="+mn-lt"/>
        </a:defRPr>
      </a:lvl2pPr>
      <a:lvl3pPr marL="744538" indent="-231775" algn="l" rtl="0" fontAlgn="base">
        <a:spcBef>
          <a:spcPct val="20000"/>
        </a:spcBef>
        <a:spcAft>
          <a:spcPct val="0"/>
        </a:spcAft>
        <a:buSzPct val="130000"/>
        <a:buFont typeface="Helvetica" pitchFamily="34" charset="0"/>
        <a:buChar char="▪"/>
        <a:defRPr sz="2000">
          <a:solidFill>
            <a:schemeClr val="tx1"/>
          </a:solidFill>
          <a:latin typeface="+mn-lt"/>
        </a:defRPr>
      </a:lvl3pPr>
      <a:lvl4pPr marL="1084263" indent="-225425" algn="l" rtl="0" fontAlgn="base">
        <a:spcBef>
          <a:spcPct val="20000"/>
        </a:spcBef>
        <a:spcAft>
          <a:spcPct val="0"/>
        </a:spcAft>
        <a:buChar char="–"/>
        <a:defRPr sz="1800">
          <a:solidFill>
            <a:schemeClr val="tx1"/>
          </a:solidFill>
          <a:latin typeface="+mn-lt"/>
        </a:defRPr>
      </a:lvl4pPr>
      <a:lvl5pPr marL="1430338" indent="-228600" algn="l" rtl="0" fontAlgn="base">
        <a:spcBef>
          <a:spcPct val="20000"/>
        </a:spcBef>
        <a:spcAft>
          <a:spcPct val="0"/>
        </a:spcAft>
        <a:buFont typeface="Arial" charset="0"/>
        <a:buChar char="–"/>
        <a:defRPr sz="1600">
          <a:solidFill>
            <a:schemeClr val="tx1"/>
          </a:solidFill>
          <a:latin typeface="+mn-lt"/>
        </a:defRPr>
      </a:lvl5pPr>
      <a:lvl6pPr marL="1887538" indent="-228600" algn="l" rtl="0" fontAlgn="base">
        <a:spcBef>
          <a:spcPct val="20000"/>
        </a:spcBef>
        <a:spcAft>
          <a:spcPct val="0"/>
        </a:spcAft>
        <a:buFont typeface="Arial" charset="0"/>
        <a:buChar char="–"/>
        <a:defRPr>
          <a:solidFill>
            <a:schemeClr val="tx1"/>
          </a:solidFill>
          <a:latin typeface="+mn-lt"/>
        </a:defRPr>
      </a:lvl6pPr>
      <a:lvl7pPr marL="2344738" indent="-228600" algn="l" rtl="0" fontAlgn="base">
        <a:spcBef>
          <a:spcPct val="20000"/>
        </a:spcBef>
        <a:spcAft>
          <a:spcPct val="0"/>
        </a:spcAft>
        <a:buFont typeface="Arial" charset="0"/>
        <a:buChar char="–"/>
        <a:defRPr>
          <a:solidFill>
            <a:schemeClr val="tx1"/>
          </a:solidFill>
          <a:latin typeface="+mn-lt"/>
        </a:defRPr>
      </a:lvl7pPr>
      <a:lvl8pPr marL="2801938" indent="-228600" algn="l" rtl="0" fontAlgn="base">
        <a:spcBef>
          <a:spcPct val="20000"/>
        </a:spcBef>
        <a:spcAft>
          <a:spcPct val="0"/>
        </a:spcAft>
        <a:buFont typeface="Arial" charset="0"/>
        <a:buChar char="–"/>
        <a:defRPr>
          <a:solidFill>
            <a:schemeClr val="tx1"/>
          </a:solidFill>
          <a:latin typeface="+mn-lt"/>
        </a:defRPr>
      </a:lvl8pPr>
      <a:lvl9pPr marL="3259138" indent="-228600" algn="l" rtl="0" fontAlgn="base">
        <a:spcBef>
          <a:spcPct val="20000"/>
        </a:spcBef>
        <a:spcAft>
          <a:spcPct val="0"/>
        </a:spcAft>
        <a:buFont typeface="Arial" charset="0"/>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s://fahlman-knowledge-nuggets.quora.com/"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81000" y="1676400"/>
            <a:ext cx="8382000" cy="1470025"/>
          </a:xfrm>
        </p:spPr>
        <p:txBody>
          <a:bodyPr/>
          <a:lstStyle/>
          <a:p>
            <a:pPr algn="ctr"/>
            <a:r>
              <a:rPr lang="en-US" dirty="0"/>
              <a:t>Natural-Language Input for the </a:t>
            </a:r>
            <a:br>
              <a:rPr lang="en-US" dirty="0"/>
            </a:br>
            <a:r>
              <a:rPr lang="en-US" dirty="0"/>
              <a:t>Scone Knowledge-Base System</a:t>
            </a:r>
          </a:p>
        </p:txBody>
      </p:sp>
      <p:sp>
        <p:nvSpPr>
          <p:cNvPr id="2051" name="Rectangle 3"/>
          <p:cNvSpPr>
            <a:spLocks noGrp="1" noChangeArrowheads="1"/>
          </p:cNvSpPr>
          <p:nvPr>
            <p:ph type="subTitle" idx="1"/>
          </p:nvPr>
        </p:nvSpPr>
        <p:spPr>
          <a:xfrm>
            <a:off x="1447800" y="3810000"/>
            <a:ext cx="6400800" cy="2209800"/>
          </a:xfrm>
        </p:spPr>
        <p:txBody>
          <a:bodyPr/>
          <a:lstStyle/>
          <a:p>
            <a:r>
              <a:rPr lang="en-US" sz="2000" dirty="0"/>
              <a:t>Yang Yang</a:t>
            </a:r>
            <a:br>
              <a:rPr lang="en-US" sz="2000" dirty="0"/>
            </a:br>
            <a:r>
              <a:rPr lang="en-US" sz="1100" dirty="0"/>
              <a:t> </a:t>
            </a:r>
          </a:p>
          <a:p>
            <a:r>
              <a:rPr lang="en-US" sz="1400" dirty="0"/>
              <a:t>Carnegie Mellon University</a:t>
            </a:r>
          </a:p>
          <a:p>
            <a:r>
              <a:rPr lang="en-US" sz="1400" dirty="0"/>
              <a:t>Master of Science in Computer Science</a:t>
            </a:r>
          </a:p>
          <a:p>
            <a:r>
              <a:rPr lang="en-US" sz="1400" dirty="0"/>
              <a:t>Fifth Year Master’s Program</a:t>
            </a:r>
            <a:br>
              <a:rPr lang="en-US" sz="1400" dirty="0"/>
            </a:br>
            <a:endParaRPr lang="en-US" sz="1400" dirty="0"/>
          </a:p>
          <a:p>
            <a:r>
              <a:rPr lang="en-US" sz="1400" dirty="0"/>
              <a:t>Advisor: Professor Scott E. Fahlman</a:t>
            </a:r>
          </a:p>
          <a:p>
            <a:r>
              <a:rPr lang="en-US" sz="1400" dirty="0"/>
              <a:t>Committee Member: Professor Lori Levin, CMU LTI</a:t>
            </a:r>
            <a:br>
              <a:rPr lang="en-US" sz="1400" dirty="0"/>
            </a:br>
            <a:endParaRPr lang="en-US" sz="1400" dirty="0"/>
          </a:p>
          <a:p>
            <a:r>
              <a:rPr lang="en-US" sz="1400" dirty="0"/>
              <a:t>December 9, 2021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A7FA6-F684-3A48-9918-9B553D2703CB}"/>
              </a:ext>
            </a:extLst>
          </p:cNvPr>
          <p:cNvSpPr>
            <a:spLocks noGrp="1"/>
          </p:cNvSpPr>
          <p:nvPr>
            <p:ph type="title"/>
          </p:nvPr>
        </p:nvSpPr>
        <p:spPr/>
        <p:txBody>
          <a:bodyPr/>
          <a:lstStyle/>
          <a:p>
            <a:r>
              <a:rPr lang="en-US" dirty="0"/>
              <a:t>Scone Features</a:t>
            </a:r>
          </a:p>
        </p:txBody>
      </p:sp>
      <p:sp>
        <p:nvSpPr>
          <p:cNvPr id="3" name="Content Placeholder 2">
            <a:extLst>
              <a:ext uri="{FF2B5EF4-FFF2-40B4-BE49-F238E27FC236}">
                <a16:creationId xmlns:a16="http://schemas.microsoft.com/office/drawing/2014/main" id="{1A562109-9091-094A-AC4C-01262B96F4C7}"/>
              </a:ext>
            </a:extLst>
          </p:cNvPr>
          <p:cNvSpPr>
            <a:spLocks noGrp="1"/>
          </p:cNvSpPr>
          <p:nvPr>
            <p:ph idx="1"/>
          </p:nvPr>
        </p:nvSpPr>
        <p:spPr/>
        <p:txBody>
          <a:bodyPr/>
          <a:lstStyle/>
          <a:p>
            <a:endParaRPr lang="en-US" dirty="0"/>
          </a:p>
          <a:p>
            <a:pPr marL="342900" indent="-342900">
              <a:buFont typeface="Arial" panose="020B0604020202020204" pitchFamily="34" charset="0"/>
              <a:buChar char="•"/>
            </a:pPr>
            <a:r>
              <a:rPr lang="en-US" sz="2000" dirty="0"/>
              <a:t>Clean separation of conceptual vs. lexical or linguistic information</a:t>
            </a:r>
          </a:p>
          <a:p>
            <a:pPr marL="342900" indent="-342900">
              <a:buFont typeface="Arial" panose="020B0604020202020204" pitchFamily="34" charset="0"/>
              <a:buChar char="•"/>
            </a:pPr>
            <a:r>
              <a:rPr lang="en-US" sz="2000" dirty="0"/>
              <a:t>Frame-like representation with virtual-copy semantics</a:t>
            </a:r>
          </a:p>
          <a:p>
            <a:pPr marL="342900" indent="-342900">
              <a:buFont typeface="Arial" panose="020B0604020202020204" pitchFamily="34" charset="0"/>
              <a:buChar char="•"/>
            </a:pPr>
            <a:endParaRPr lang="en-US" sz="2000" dirty="0"/>
          </a:p>
          <a:p>
            <a:r>
              <a:rPr lang="en-US" sz="2000" dirty="0"/>
              <a:t>		</a:t>
            </a:r>
          </a:p>
        </p:txBody>
      </p:sp>
      <p:sp>
        <p:nvSpPr>
          <p:cNvPr id="4" name="Footer Placeholder 3">
            <a:extLst>
              <a:ext uri="{FF2B5EF4-FFF2-40B4-BE49-F238E27FC236}">
                <a16:creationId xmlns:a16="http://schemas.microsoft.com/office/drawing/2014/main" id="{4899F5A6-9B9E-D147-B785-EE08A1ECF718}"/>
              </a:ext>
            </a:extLst>
          </p:cNvPr>
          <p:cNvSpPr>
            <a:spLocks noGrp="1"/>
          </p:cNvSpPr>
          <p:nvPr>
            <p:ph type="ftr" sz="quarter" idx="11"/>
          </p:nvPr>
        </p:nvSpPr>
        <p:spPr/>
        <p:txBody>
          <a:bodyPr/>
          <a:lstStyle/>
          <a:p>
            <a:r>
              <a:rPr lang="en-US"/>
              <a:t>Yang Yang &lt;yangy4@andrew.cmu.edu&gt;</a:t>
            </a:r>
            <a:endParaRPr lang="en-US" dirty="0"/>
          </a:p>
        </p:txBody>
      </p:sp>
      <p:sp>
        <p:nvSpPr>
          <p:cNvPr id="5" name="Slide Number Placeholder 4">
            <a:extLst>
              <a:ext uri="{FF2B5EF4-FFF2-40B4-BE49-F238E27FC236}">
                <a16:creationId xmlns:a16="http://schemas.microsoft.com/office/drawing/2014/main" id="{31BB6701-A168-A849-8F05-8BC45B22078D}"/>
              </a:ext>
            </a:extLst>
          </p:cNvPr>
          <p:cNvSpPr>
            <a:spLocks noGrp="1"/>
          </p:cNvSpPr>
          <p:nvPr>
            <p:ph type="sldNum" sz="quarter" idx="12"/>
          </p:nvPr>
        </p:nvSpPr>
        <p:spPr/>
        <p:txBody>
          <a:bodyPr/>
          <a:lstStyle/>
          <a:p>
            <a:fld id="{12D65BC1-58D7-4CB7-80D7-E2654367821E}" type="slidenum">
              <a:rPr lang="en-US" smtClean="0"/>
              <a:pPr/>
              <a:t>10</a:t>
            </a:fld>
            <a:endParaRPr lang="en-US"/>
          </a:p>
        </p:txBody>
      </p:sp>
      <p:pic>
        <p:nvPicPr>
          <p:cNvPr id="12" name="Picture 11" descr="Diagram&#10;&#10;Description automatically generated">
            <a:extLst>
              <a:ext uri="{FF2B5EF4-FFF2-40B4-BE49-F238E27FC236}">
                <a16:creationId xmlns:a16="http://schemas.microsoft.com/office/drawing/2014/main" id="{D8D2747B-1071-0246-948C-898E7662FEAD}"/>
              </a:ext>
            </a:extLst>
          </p:cNvPr>
          <p:cNvPicPr>
            <a:picLocks noChangeAspect="1"/>
          </p:cNvPicPr>
          <p:nvPr/>
        </p:nvPicPr>
        <p:blipFill rotWithShape="1">
          <a:blip r:embed="rId3">
            <a:extLst>
              <a:ext uri="{28A0092B-C50C-407E-A947-70E740481C1C}">
                <a14:useLocalDpi xmlns:a14="http://schemas.microsoft.com/office/drawing/2010/main" val="0"/>
              </a:ext>
            </a:extLst>
          </a:blip>
          <a:srcRect b="15400"/>
          <a:stretch/>
        </p:blipFill>
        <p:spPr>
          <a:xfrm>
            <a:off x="1315108" y="3200400"/>
            <a:ext cx="6513784" cy="2819399"/>
          </a:xfrm>
          <a:prstGeom prst="rect">
            <a:avLst/>
          </a:prstGeom>
        </p:spPr>
      </p:pic>
    </p:spTree>
    <p:extLst>
      <p:ext uri="{BB962C8B-B14F-4D97-AF65-F5344CB8AC3E}">
        <p14:creationId xmlns:p14="http://schemas.microsoft.com/office/powerpoint/2010/main" val="2286017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A7FA6-F684-3A48-9918-9B553D2703CB}"/>
              </a:ext>
            </a:extLst>
          </p:cNvPr>
          <p:cNvSpPr>
            <a:spLocks noGrp="1"/>
          </p:cNvSpPr>
          <p:nvPr>
            <p:ph type="title"/>
          </p:nvPr>
        </p:nvSpPr>
        <p:spPr/>
        <p:txBody>
          <a:bodyPr/>
          <a:lstStyle/>
          <a:p>
            <a:r>
              <a:rPr lang="en-US" dirty="0"/>
              <a:t>Scone Features</a:t>
            </a:r>
          </a:p>
        </p:txBody>
      </p:sp>
      <p:sp>
        <p:nvSpPr>
          <p:cNvPr id="3" name="Content Placeholder 2">
            <a:extLst>
              <a:ext uri="{FF2B5EF4-FFF2-40B4-BE49-F238E27FC236}">
                <a16:creationId xmlns:a16="http://schemas.microsoft.com/office/drawing/2014/main" id="{1A562109-9091-094A-AC4C-01262B96F4C7}"/>
              </a:ext>
            </a:extLst>
          </p:cNvPr>
          <p:cNvSpPr>
            <a:spLocks noGrp="1"/>
          </p:cNvSpPr>
          <p:nvPr>
            <p:ph idx="1"/>
          </p:nvPr>
        </p:nvSpPr>
        <p:spPr/>
        <p:txBody>
          <a:bodyPr/>
          <a:lstStyle/>
          <a:p>
            <a:endParaRPr lang="en-US" dirty="0"/>
          </a:p>
          <a:p>
            <a:pPr marL="342900" indent="-342900">
              <a:buFont typeface="Arial" panose="020B0604020202020204" pitchFamily="34" charset="0"/>
              <a:buChar char="•"/>
            </a:pPr>
            <a:r>
              <a:rPr lang="en-US" sz="2000" dirty="0"/>
              <a:t>Clean separation of conceptual vs. lexical or linguistic information</a:t>
            </a:r>
          </a:p>
          <a:p>
            <a:pPr marL="342900" indent="-342900">
              <a:buFont typeface="Arial" panose="020B0604020202020204" pitchFamily="34" charset="0"/>
              <a:buChar char="•"/>
            </a:pPr>
            <a:r>
              <a:rPr lang="en-US" sz="2000" dirty="0"/>
              <a:t>Frame-like representation with virtual-copy semantics</a:t>
            </a:r>
          </a:p>
          <a:p>
            <a:pPr marL="342900" indent="-342900">
              <a:buFont typeface="Arial" panose="020B0604020202020204" pitchFamily="34" charset="0"/>
              <a:buChar char="•"/>
            </a:pPr>
            <a:r>
              <a:rPr lang="en-US" sz="2000" dirty="0"/>
              <a:t>Multiple context mechanism </a:t>
            </a:r>
          </a:p>
          <a:p>
            <a:pPr marL="741363" lvl="1" indent="-342900">
              <a:buFont typeface="Arial" panose="020B0604020202020204" pitchFamily="34" charset="0"/>
              <a:buChar char="•"/>
            </a:pPr>
            <a:r>
              <a:rPr lang="en-US" sz="1600" dirty="0"/>
              <a:t>node N has a connection to a context-node C in which the entity N exists</a:t>
            </a:r>
          </a:p>
          <a:p>
            <a:pPr marL="741363" lvl="1" indent="-342900">
              <a:buFont typeface="Arial" panose="020B0604020202020204" pitchFamily="34" charset="0"/>
              <a:buChar char="•"/>
            </a:pPr>
            <a:r>
              <a:rPr lang="en-US" sz="1600" dirty="0"/>
              <a:t>link L has a connection to a context node C within which the statement L is valid</a:t>
            </a:r>
          </a:p>
          <a:p>
            <a:pPr marL="741363" lvl="1" indent="-342900">
              <a:buFont typeface="Arial" panose="020B0604020202020204" pitchFamily="34" charset="0"/>
              <a:buChar char="•"/>
            </a:pPr>
            <a:r>
              <a:rPr lang="en-US" sz="1600" dirty="0"/>
              <a:t>contexts are hierarchical </a:t>
            </a:r>
          </a:p>
          <a:p>
            <a:pPr marL="741363" lvl="1" indent="-342900">
              <a:buFont typeface="Arial" panose="020B0604020202020204" pitchFamily="34" charset="0"/>
              <a:buChar char="•"/>
            </a:pPr>
            <a:r>
              <a:rPr lang="en-US" sz="1600" dirty="0"/>
              <a:t>helps to support many different but overlapping world models at once</a:t>
            </a:r>
          </a:p>
          <a:p>
            <a:pPr marL="741363" lvl="1" indent="-342900">
              <a:buFont typeface="Arial" panose="020B0604020202020204" pitchFamily="34" charset="0"/>
              <a:buChar char="•"/>
            </a:pPr>
            <a:endParaRPr lang="en-US" sz="1600" dirty="0"/>
          </a:p>
          <a:p>
            <a:r>
              <a:rPr lang="en-US" sz="2000" dirty="0"/>
              <a:t>		</a:t>
            </a:r>
          </a:p>
        </p:txBody>
      </p:sp>
      <p:sp>
        <p:nvSpPr>
          <p:cNvPr id="4" name="Footer Placeholder 3">
            <a:extLst>
              <a:ext uri="{FF2B5EF4-FFF2-40B4-BE49-F238E27FC236}">
                <a16:creationId xmlns:a16="http://schemas.microsoft.com/office/drawing/2014/main" id="{4899F5A6-9B9E-D147-B785-EE08A1ECF718}"/>
              </a:ext>
            </a:extLst>
          </p:cNvPr>
          <p:cNvSpPr>
            <a:spLocks noGrp="1"/>
          </p:cNvSpPr>
          <p:nvPr>
            <p:ph type="ftr" sz="quarter" idx="11"/>
          </p:nvPr>
        </p:nvSpPr>
        <p:spPr/>
        <p:txBody>
          <a:bodyPr/>
          <a:lstStyle/>
          <a:p>
            <a:r>
              <a:rPr lang="en-US"/>
              <a:t>Yang Yang &lt;yangy4@andrew.cmu.edu&gt;</a:t>
            </a:r>
            <a:endParaRPr lang="en-US" dirty="0"/>
          </a:p>
        </p:txBody>
      </p:sp>
      <p:sp>
        <p:nvSpPr>
          <p:cNvPr id="5" name="Slide Number Placeholder 4">
            <a:extLst>
              <a:ext uri="{FF2B5EF4-FFF2-40B4-BE49-F238E27FC236}">
                <a16:creationId xmlns:a16="http://schemas.microsoft.com/office/drawing/2014/main" id="{31BB6701-A168-A849-8F05-8BC45B22078D}"/>
              </a:ext>
            </a:extLst>
          </p:cNvPr>
          <p:cNvSpPr>
            <a:spLocks noGrp="1"/>
          </p:cNvSpPr>
          <p:nvPr>
            <p:ph type="sldNum" sz="quarter" idx="12"/>
          </p:nvPr>
        </p:nvSpPr>
        <p:spPr/>
        <p:txBody>
          <a:bodyPr/>
          <a:lstStyle/>
          <a:p>
            <a:fld id="{12D65BC1-58D7-4CB7-80D7-E2654367821E}" type="slidenum">
              <a:rPr lang="en-US" smtClean="0"/>
              <a:pPr/>
              <a:t>11</a:t>
            </a:fld>
            <a:endParaRPr lang="en-US"/>
          </a:p>
        </p:txBody>
      </p:sp>
    </p:spTree>
    <p:extLst>
      <p:ext uri="{BB962C8B-B14F-4D97-AF65-F5344CB8AC3E}">
        <p14:creationId xmlns:p14="http://schemas.microsoft.com/office/powerpoint/2010/main" val="231678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A7FA6-F684-3A48-9918-9B553D2703CB}"/>
              </a:ext>
            </a:extLst>
          </p:cNvPr>
          <p:cNvSpPr>
            <a:spLocks noGrp="1"/>
          </p:cNvSpPr>
          <p:nvPr>
            <p:ph type="title"/>
          </p:nvPr>
        </p:nvSpPr>
        <p:spPr/>
        <p:txBody>
          <a:bodyPr/>
          <a:lstStyle/>
          <a:p>
            <a:r>
              <a:rPr lang="en-US" dirty="0"/>
              <a:t>Scone Features</a:t>
            </a:r>
          </a:p>
        </p:txBody>
      </p:sp>
      <p:sp>
        <p:nvSpPr>
          <p:cNvPr id="3" name="Content Placeholder 2">
            <a:extLst>
              <a:ext uri="{FF2B5EF4-FFF2-40B4-BE49-F238E27FC236}">
                <a16:creationId xmlns:a16="http://schemas.microsoft.com/office/drawing/2014/main" id="{1A562109-9091-094A-AC4C-01262B96F4C7}"/>
              </a:ext>
            </a:extLst>
          </p:cNvPr>
          <p:cNvSpPr>
            <a:spLocks noGrp="1"/>
          </p:cNvSpPr>
          <p:nvPr>
            <p:ph idx="1"/>
          </p:nvPr>
        </p:nvSpPr>
        <p:spPr/>
        <p:txBody>
          <a:bodyPr/>
          <a:lstStyle/>
          <a:p>
            <a:endParaRPr lang="en-US" dirty="0"/>
          </a:p>
          <a:p>
            <a:pPr marL="342900" indent="-342900">
              <a:buFont typeface="Arial" panose="020B0604020202020204" pitchFamily="34" charset="0"/>
              <a:buChar char="•"/>
            </a:pPr>
            <a:r>
              <a:rPr lang="en-US" sz="2000" dirty="0"/>
              <a:t>Clean separation of conceptual vs. lexical or linguistic information</a:t>
            </a:r>
          </a:p>
          <a:p>
            <a:pPr marL="342900" indent="-342900">
              <a:buFont typeface="Arial" panose="020B0604020202020204" pitchFamily="34" charset="0"/>
              <a:buChar char="•"/>
            </a:pPr>
            <a:r>
              <a:rPr lang="en-US" sz="2000" dirty="0"/>
              <a:t>Frame-like representation with virtual-copy semantics</a:t>
            </a:r>
          </a:p>
          <a:p>
            <a:pPr marL="342900" indent="-342900">
              <a:buFont typeface="Arial" panose="020B0604020202020204" pitchFamily="34" charset="0"/>
              <a:buChar char="•"/>
            </a:pPr>
            <a:r>
              <a:rPr lang="en-US" sz="2000" dirty="0"/>
              <a:t>Multiple context mechanism </a:t>
            </a:r>
          </a:p>
          <a:p>
            <a:pPr marL="342900" indent="-342900">
              <a:buFont typeface="Arial" panose="020B0604020202020204" pitchFamily="34" charset="0"/>
              <a:buChar char="•"/>
            </a:pPr>
            <a:r>
              <a:rPr lang="en-US" sz="2000" dirty="0"/>
              <a:t>Capable of scaling up to relatively large size</a:t>
            </a:r>
          </a:p>
          <a:p>
            <a:r>
              <a:rPr lang="en-US" sz="2000" dirty="0"/>
              <a:t>		</a:t>
            </a:r>
          </a:p>
        </p:txBody>
      </p:sp>
      <p:sp>
        <p:nvSpPr>
          <p:cNvPr id="4" name="Footer Placeholder 3">
            <a:extLst>
              <a:ext uri="{FF2B5EF4-FFF2-40B4-BE49-F238E27FC236}">
                <a16:creationId xmlns:a16="http://schemas.microsoft.com/office/drawing/2014/main" id="{4899F5A6-9B9E-D147-B785-EE08A1ECF718}"/>
              </a:ext>
            </a:extLst>
          </p:cNvPr>
          <p:cNvSpPr>
            <a:spLocks noGrp="1"/>
          </p:cNvSpPr>
          <p:nvPr>
            <p:ph type="ftr" sz="quarter" idx="11"/>
          </p:nvPr>
        </p:nvSpPr>
        <p:spPr/>
        <p:txBody>
          <a:bodyPr/>
          <a:lstStyle/>
          <a:p>
            <a:r>
              <a:rPr lang="en-US"/>
              <a:t>Yang Yang &lt;yangy4@andrew.cmu.edu&gt;</a:t>
            </a:r>
            <a:endParaRPr lang="en-US" dirty="0"/>
          </a:p>
        </p:txBody>
      </p:sp>
      <p:sp>
        <p:nvSpPr>
          <p:cNvPr id="5" name="Slide Number Placeholder 4">
            <a:extLst>
              <a:ext uri="{FF2B5EF4-FFF2-40B4-BE49-F238E27FC236}">
                <a16:creationId xmlns:a16="http://schemas.microsoft.com/office/drawing/2014/main" id="{31BB6701-A168-A849-8F05-8BC45B22078D}"/>
              </a:ext>
            </a:extLst>
          </p:cNvPr>
          <p:cNvSpPr>
            <a:spLocks noGrp="1"/>
          </p:cNvSpPr>
          <p:nvPr>
            <p:ph type="sldNum" sz="quarter" idx="12"/>
          </p:nvPr>
        </p:nvSpPr>
        <p:spPr/>
        <p:txBody>
          <a:bodyPr/>
          <a:lstStyle/>
          <a:p>
            <a:fld id="{12D65BC1-58D7-4CB7-80D7-E2654367821E}" type="slidenum">
              <a:rPr lang="en-US" smtClean="0"/>
              <a:pPr/>
              <a:t>12</a:t>
            </a:fld>
            <a:endParaRPr lang="en-US"/>
          </a:p>
        </p:txBody>
      </p:sp>
    </p:spTree>
    <p:extLst>
      <p:ext uri="{BB962C8B-B14F-4D97-AF65-F5344CB8AC3E}">
        <p14:creationId xmlns:p14="http://schemas.microsoft.com/office/powerpoint/2010/main" val="280582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A7FA6-F684-3A48-9918-9B553D2703CB}"/>
              </a:ext>
            </a:extLst>
          </p:cNvPr>
          <p:cNvSpPr>
            <a:spLocks noGrp="1"/>
          </p:cNvSpPr>
          <p:nvPr>
            <p:ph type="title"/>
          </p:nvPr>
        </p:nvSpPr>
        <p:spPr/>
        <p:txBody>
          <a:bodyPr/>
          <a:lstStyle/>
          <a:p>
            <a:r>
              <a:rPr lang="en-US" dirty="0"/>
              <a:t>Scone Features</a:t>
            </a:r>
          </a:p>
        </p:txBody>
      </p:sp>
      <p:sp>
        <p:nvSpPr>
          <p:cNvPr id="3" name="Content Placeholder 2">
            <a:extLst>
              <a:ext uri="{FF2B5EF4-FFF2-40B4-BE49-F238E27FC236}">
                <a16:creationId xmlns:a16="http://schemas.microsoft.com/office/drawing/2014/main" id="{1A562109-9091-094A-AC4C-01262B96F4C7}"/>
              </a:ext>
            </a:extLst>
          </p:cNvPr>
          <p:cNvSpPr>
            <a:spLocks noGrp="1"/>
          </p:cNvSpPr>
          <p:nvPr>
            <p:ph idx="1"/>
          </p:nvPr>
        </p:nvSpPr>
        <p:spPr/>
        <p:txBody>
          <a:bodyPr/>
          <a:lstStyle/>
          <a:p>
            <a:endParaRPr lang="en-US" dirty="0"/>
          </a:p>
          <a:p>
            <a:pPr marL="342900" indent="-342900">
              <a:buFont typeface="Arial" panose="020B0604020202020204" pitchFamily="34" charset="0"/>
              <a:buChar char="•"/>
            </a:pPr>
            <a:r>
              <a:rPr lang="en-US" sz="2000" dirty="0"/>
              <a:t>Clean separation of conceptual vs. lexical or linguistic information</a:t>
            </a:r>
          </a:p>
          <a:p>
            <a:pPr marL="342900" indent="-342900">
              <a:buFont typeface="Arial" panose="020B0604020202020204" pitchFamily="34" charset="0"/>
              <a:buChar char="•"/>
            </a:pPr>
            <a:r>
              <a:rPr lang="en-US" sz="2000" dirty="0"/>
              <a:t>Frame-like representation with virtual-copy semantics</a:t>
            </a:r>
          </a:p>
          <a:p>
            <a:pPr marL="342900" indent="-342900">
              <a:buFont typeface="Arial" panose="020B0604020202020204" pitchFamily="34" charset="0"/>
              <a:buChar char="•"/>
            </a:pPr>
            <a:r>
              <a:rPr lang="en-US" sz="2000" dirty="0"/>
              <a:t>Multiple context mechanism </a:t>
            </a:r>
          </a:p>
          <a:p>
            <a:pPr marL="342900" indent="-342900">
              <a:buFont typeface="Arial" panose="020B0604020202020204" pitchFamily="34" charset="0"/>
              <a:buChar char="•"/>
            </a:pPr>
            <a:r>
              <a:rPr lang="en-US" sz="2000" dirty="0"/>
              <a:t>Capable of scaling up to relatively large size</a:t>
            </a:r>
          </a:p>
          <a:p>
            <a:pPr marL="342900" indent="-342900">
              <a:buFont typeface="Arial" panose="020B0604020202020204" pitchFamily="34" charset="0"/>
              <a:buChar char="•"/>
            </a:pPr>
            <a:r>
              <a:rPr lang="en-US" sz="2000" dirty="0"/>
              <a:t>Capable of performing high-speed search and inference</a:t>
            </a:r>
          </a:p>
          <a:p>
            <a:pPr marL="741363" lvl="1" indent="-342900">
              <a:buFont typeface="Arial" panose="020B0604020202020204" pitchFamily="34" charset="0"/>
              <a:buChar char="•"/>
            </a:pPr>
            <a:r>
              <a:rPr lang="en-US" sz="1600" dirty="0"/>
              <a:t>“Clyde is an elephant”</a:t>
            </a:r>
          </a:p>
          <a:p>
            <a:pPr marL="741363" lvl="1" indent="-342900">
              <a:buFont typeface="Arial" panose="020B0604020202020204" pitchFamily="34" charset="0"/>
              <a:buChar char="•"/>
            </a:pPr>
            <a:r>
              <a:rPr lang="en-US" sz="1600" dirty="0"/>
              <a:t>parallelizable marker-passing algorithms </a:t>
            </a:r>
          </a:p>
          <a:p>
            <a:r>
              <a:rPr lang="en-US" sz="2000" dirty="0"/>
              <a:t>		</a:t>
            </a:r>
          </a:p>
        </p:txBody>
      </p:sp>
      <p:sp>
        <p:nvSpPr>
          <p:cNvPr id="4" name="Footer Placeholder 3">
            <a:extLst>
              <a:ext uri="{FF2B5EF4-FFF2-40B4-BE49-F238E27FC236}">
                <a16:creationId xmlns:a16="http://schemas.microsoft.com/office/drawing/2014/main" id="{4899F5A6-9B9E-D147-B785-EE08A1ECF718}"/>
              </a:ext>
            </a:extLst>
          </p:cNvPr>
          <p:cNvSpPr>
            <a:spLocks noGrp="1"/>
          </p:cNvSpPr>
          <p:nvPr>
            <p:ph type="ftr" sz="quarter" idx="11"/>
          </p:nvPr>
        </p:nvSpPr>
        <p:spPr/>
        <p:txBody>
          <a:bodyPr/>
          <a:lstStyle/>
          <a:p>
            <a:r>
              <a:rPr lang="en-US"/>
              <a:t>Yang Yang &lt;yangy4@andrew.cmu.edu&gt;</a:t>
            </a:r>
            <a:endParaRPr lang="en-US" dirty="0"/>
          </a:p>
        </p:txBody>
      </p:sp>
      <p:sp>
        <p:nvSpPr>
          <p:cNvPr id="5" name="Slide Number Placeholder 4">
            <a:extLst>
              <a:ext uri="{FF2B5EF4-FFF2-40B4-BE49-F238E27FC236}">
                <a16:creationId xmlns:a16="http://schemas.microsoft.com/office/drawing/2014/main" id="{31BB6701-A168-A849-8F05-8BC45B22078D}"/>
              </a:ext>
            </a:extLst>
          </p:cNvPr>
          <p:cNvSpPr>
            <a:spLocks noGrp="1"/>
          </p:cNvSpPr>
          <p:nvPr>
            <p:ph type="sldNum" sz="quarter" idx="12"/>
          </p:nvPr>
        </p:nvSpPr>
        <p:spPr/>
        <p:txBody>
          <a:bodyPr/>
          <a:lstStyle/>
          <a:p>
            <a:fld id="{12D65BC1-58D7-4CB7-80D7-E2654367821E}" type="slidenum">
              <a:rPr lang="en-US" smtClean="0"/>
              <a:pPr/>
              <a:t>13</a:t>
            </a:fld>
            <a:endParaRPr lang="en-US"/>
          </a:p>
        </p:txBody>
      </p:sp>
    </p:spTree>
    <p:extLst>
      <p:ext uri="{BB962C8B-B14F-4D97-AF65-F5344CB8AC3E}">
        <p14:creationId xmlns:p14="http://schemas.microsoft.com/office/powerpoint/2010/main" val="471341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A7FA6-F684-3A48-9918-9B553D2703CB}"/>
              </a:ext>
            </a:extLst>
          </p:cNvPr>
          <p:cNvSpPr>
            <a:spLocks noGrp="1"/>
          </p:cNvSpPr>
          <p:nvPr>
            <p:ph type="title"/>
          </p:nvPr>
        </p:nvSpPr>
        <p:spPr/>
        <p:txBody>
          <a:bodyPr/>
          <a:lstStyle/>
          <a:p>
            <a:r>
              <a:rPr lang="en-US" dirty="0"/>
              <a:t>Scone Features</a:t>
            </a:r>
          </a:p>
        </p:txBody>
      </p:sp>
      <p:sp>
        <p:nvSpPr>
          <p:cNvPr id="3" name="Content Placeholder 2">
            <a:extLst>
              <a:ext uri="{FF2B5EF4-FFF2-40B4-BE49-F238E27FC236}">
                <a16:creationId xmlns:a16="http://schemas.microsoft.com/office/drawing/2014/main" id="{1A562109-9091-094A-AC4C-01262B96F4C7}"/>
              </a:ext>
            </a:extLst>
          </p:cNvPr>
          <p:cNvSpPr>
            <a:spLocks noGrp="1"/>
          </p:cNvSpPr>
          <p:nvPr>
            <p:ph idx="1"/>
          </p:nvPr>
        </p:nvSpPr>
        <p:spPr/>
        <p:txBody>
          <a:bodyPr/>
          <a:lstStyle/>
          <a:p>
            <a:endParaRPr lang="en-US" dirty="0"/>
          </a:p>
          <a:p>
            <a:pPr marL="342900" indent="-342900">
              <a:buFont typeface="Arial" panose="020B0604020202020204" pitchFamily="34" charset="0"/>
              <a:buChar char="•"/>
            </a:pPr>
            <a:r>
              <a:rPr lang="en-US" sz="2000" dirty="0"/>
              <a:t>Clean separation of conceptual vs. lexical or linguistic information</a:t>
            </a:r>
          </a:p>
          <a:p>
            <a:pPr marL="342900" indent="-342900">
              <a:buFont typeface="Arial" panose="020B0604020202020204" pitchFamily="34" charset="0"/>
              <a:buChar char="•"/>
            </a:pPr>
            <a:r>
              <a:rPr lang="en-US" sz="2000" dirty="0"/>
              <a:t>Frame-like representation with virtual-copy semantics</a:t>
            </a:r>
          </a:p>
          <a:p>
            <a:pPr marL="342900" indent="-342900">
              <a:buFont typeface="Arial" panose="020B0604020202020204" pitchFamily="34" charset="0"/>
              <a:buChar char="•"/>
            </a:pPr>
            <a:r>
              <a:rPr lang="en-US" sz="2000" dirty="0"/>
              <a:t>Multiple context mechanism </a:t>
            </a:r>
          </a:p>
          <a:p>
            <a:pPr marL="342900" indent="-342900">
              <a:buFont typeface="Arial" panose="020B0604020202020204" pitchFamily="34" charset="0"/>
              <a:buChar char="•"/>
            </a:pPr>
            <a:r>
              <a:rPr lang="en-US" sz="2000" dirty="0"/>
              <a:t>Capable of scaling up to relatively large size</a:t>
            </a:r>
          </a:p>
          <a:p>
            <a:pPr marL="342900" indent="-342900">
              <a:buFont typeface="Arial" panose="020B0604020202020204" pitchFamily="34" charset="0"/>
              <a:buChar char="•"/>
            </a:pPr>
            <a:r>
              <a:rPr lang="en-US" sz="2000" dirty="0"/>
              <a:t>Capable of performing high-speed search and inference</a:t>
            </a:r>
          </a:p>
          <a:p>
            <a:pPr marL="342900" indent="-342900">
              <a:buFont typeface="Arial" panose="020B0604020202020204" pitchFamily="34" charset="0"/>
              <a:buChar char="•"/>
            </a:pPr>
            <a:r>
              <a:rPr lang="en-US" sz="2000" dirty="0"/>
              <a:t>Scone KB is a full partner in reasoning and NLU task</a:t>
            </a:r>
          </a:p>
          <a:p>
            <a:r>
              <a:rPr lang="en-US" sz="2000" dirty="0"/>
              <a:t>		</a:t>
            </a:r>
          </a:p>
        </p:txBody>
      </p:sp>
      <p:sp>
        <p:nvSpPr>
          <p:cNvPr id="4" name="Footer Placeholder 3">
            <a:extLst>
              <a:ext uri="{FF2B5EF4-FFF2-40B4-BE49-F238E27FC236}">
                <a16:creationId xmlns:a16="http://schemas.microsoft.com/office/drawing/2014/main" id="{4899F5A6-9B9E-D147-B785-EE08A1ECF718}"/>
              </a:ext>
            </a:extLst>
          </p:cNvPr>
          <p:cNvSpPr>
            <a:spLocks noGrp="1"/>
          </p:cNvSpPr>
          <p:nvPr>
            <p:ph type="ftr" sz="quarter" idx="11"/>
          </p:nvPr>
        </p:nvSpPr>
        <p:spPr/>
        <p:txBody>
          <a:bodyPr/>
          <a:lstStyle/>
          <a:p>
            <a:r>
              <a:rPr lang="en-US"/>
              <a:t>Yang Yang &lt;yangy4@andrew.cmu.edu&gt;</a:t>
            </a:r>
            <a:endParaRPr lang="en-US" dirty="0"/>
          </a:p>
        </p:txBody>
      </p:sp>
      <p:sp>
        <p:nvSpPr>
          <p:cNvPr id="5" name="Slide Number Placeholder 4">
            <a:extLst>
              <a:ext uri="{FF2B5EF4-FFF2-40B4-BE49-F238E27FC236}">
                <a16:creationId xmlns:a16="http://schemas.microsoft.com/office/drawing/2014/main" id="{31BB6701-A168-A849-8F05-8BC45B22078D}"/>
              </a:ext>
            </a:extLst>
          </p:cNvPr>
          <p:cNvSpPr>
            <a:spLocks noGrp="1"/>
          </p:cNvSpPr>
          <p:nvPr>
            <p:ph type="sldNum" sz="quarter" idx="12"/>
          </p:nvPr>
        </p:nvSpPr>
        <p:spPr/>
        <p:txBody>
          <a:bodyPr/>
          <a:lstStyle/>
          <a:p>
            <a:fld id="{12D65BC1-58D7-4CB7-80D7-E2654367821E}" type="slidenum">
              <a:rPr lang="en-US" smtClean="0"/>
              <a:pPr/>
              <a:t>14</a:t>
            </a:fld>
            <a:endParaRPr lang="en-US"/>
          </a:p>
        </p:txBody>
      </p:sp>
    </p:spTree>
    <p:extLst>
      <p:ext uri="{BB962C8B-B14F-4D97-AF65-F5344CB8AC3E}">
        <p14:creationId xmlns:p14="http://schemas.microsoft.com/office/powerpoint/2010/main" val="1073849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F8018-DB92-BE44-A4F9-429DA8D8AE4B}"/>
              </a:ext>
            </a:extLst>
          </p:cNvPr>
          <p:cNvSpPr>
            <a:spLocks noGrp="1"/>
          </p:cNvSpPr>
          <p:nvPr>
            <p:ph type="title"/>
          </p:nvPr>
        </p:nvSpPr>
        <p:spPr/>
        <p:txBody>
          <a:bodyPr/>
          <a:lstStyle/>
          <a:p>
            <a:r>
              <a:rPr lang="en-US" dirty="0"/>
              <a:t>Agenda</a:t>
            </a:r>
          </a:p>
        </p:txBody>
      </p:sp>
      <p:sp>
        <p:nvSpPr>
          <p:cNvPr id="4" name="Footer Placeholder 3">
            <a:extLst>
              <a:ext uri="{FF2B5EF4-FFF2-40B4-BE49-F238E27FC236}">
                <a16:creationId xmlns:a16="http://schemas.microsoft.com/office/drawing/2014/main" id="{16846830-2682-084A-A88E-3DB451D8737D}"/>
              </a:ext>
            </a:extLst>
          </p:cNvPr>
          <p:cNvSpPr>
            <a:spLocks noGrp="1"/>
          </p:cNvSpPr>
          <p:nvPr>
            <p:ph type="ftr" sz="quarter" idx="11"/>
          </p:nvPr>
        </p:nvSpPr>
        <p:spPr/>
        <p:txBody>
          <a:bodyPr/>
          <a:lstStyle/>
          <a:p>
            <a:r>
              <a:rPr lang="en-US"/>
              <a:t>Yang Yang &lt;yangy4@andrew.cmu.edu&gt;</a:t>
            </a:r>
            <a:endParaRPr lang="en-US" dirty="0"/>
          </a:p>
        </p:txBody>
      </p:sp>
      <p:sp>
        <p:nvSpPr>
          <p:cNvPr id="5" name="Slide Number Placeholder 4">
            <a:extLst>
              <a:ext uri="{FF2B5EF4-FFF2-40B4-BE49-F238E27FC236}">
                <a16:creationId xmlns:a16="http://schemas.microsoft.com/office/drawing/2014/main" id="{9B884ECC-2483-C344-932F-43E517DD57E7}"/>
              </a:ext>
            </a:extLst>
          </p:cNvPr>
          <p:cNvSpPr>
            <a:spLocks noGrp="1"/>
          </p:cNvSpPr>
          <p:nvPr>
            <p:ph type="sldNum" sz="quarter" idx="12"/>
          </p:nvPr>
        </p:nvSpPr>
        <p:spPr/>
        <p:txBody>
          <a:bodyPr/>
          <a:lstStyle/>
          <a:p>
            <a:fld id="{12D65BC1-58D7-4CB7-80D7-E2654367821E}" type="slidenum">
              <a:rPr lang="en-US" smtClean="0"/>
              <a:pPr/>
              <a:t>15</a:t>
            </a:fld>
            <a:endParaRPr lang="en-US"/>
          </a:p>
        </p:txBody>
      </p:sp>
      <p:graphicFrame>
        <p:nvGraphicFramePr>
          <p:cNvPr id="9" name="Content Placeholder 8">
            <a:extLst>
              <a:ext uri="{FF2B5EF4-FFF2-40B4-BE49-F238E27FC236}">
                <a16:creationId xmlns:a16="http://schemas.microsoft.com/office/drawing/2014/main" id="{00A6288D-6857-3341-BA18-69D81392081E}"/>
              </a:ext>
            </a:extLst>
          </p:cNvPr>
          <p:cNvGraphicFramePr>
            <a:graphicFrameLocks noGrp="1"/>
          </p:cNvGraphicFramePr>
          <p:nvPr>
            <p:ph idx="1"/>
            <p:extLst>
              <p:ext uri="{D42A27DB-BD31-4B8C-83A1-F6EECF244321}">
                <p14:modId xmlns:p14="http://schemas.microsoft.com/office/powerpoint/2010/main" val="1511921321"/>
              </p:ext>
            </p:extLst>
          </p:nvPr>
        </p:nvGraphicFramePr>
        <p:xfrm>
          <a:off x="838200" y="1905000"/>
          <a:ext cx="7467600" cy="38401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5474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9F665-32E8-3B4F-8F5A-84FFA42BA907}"/>
              </a:ext>
            </a:extLst>
          </p:cNvPr>
          <p:cNvSpPr>
            <a:spLocks noGrp="1"/>
          </p:cNvSpPr>
          <p:nvPr>
            <p:ph type="title"/>
          </p:nvPr>
        </p:nvSpPr>
        <p:spPr/>
        <p:txBody>
          <a:bodyPr/>
          <a:lstStyle/>
          <a:p>
            <a:r>
              <a:rPr lang="en-US" dirty="0"/>
              <a:t>Construction Grammar</a:t>
            </a:r>
          </a:p>
        </p:txBody>
      </p:sp>
      <p:sp>
        <p:nvSpPr>
          <p:cNvPr id="3" name="Content Placeholder 2">
            <a:extLst>
              <a:ext uri="{FF2B5EF4-FFF2-40B4-BE49-F238E27FC236}">
                <a16:creationId xmlns:a16="http://schemas.microsoft.com/office/drawing/2014/main" id="{FFA09259-91E7-6544-8C57-C05B92864A39}"/>
              </a:ext>
            </a:extLst>
          </p:cNvPr>
          <p:cNvSpPr>
            <a:spLocks noGrp="1"/>
          </p:cNvSpPr>
          <p:nvPr>
            <p:ph idx="1"/>
          </p:nvPr>
        </p:nvSpPr>
        <p:spPr/>
        <p:txBody>
          <a:bodyPr/>
          <a:lstStyle/>
          <a:p>
            <a:endParaRPr lang="en-US" dirty="0"/>
          </a:p>
          <a:p>
            <a:pPr marL="342900" indent="-342900">
              <a:buFont typeface="Arial" panose="020B0604020202020204" pitchFamily="34" charset="0"/>
              <a:buChar char="•"/>
            </a:pPr>
            <a:r>
              <a:rPr lang="en-US" sz="2000" dirty="0"/>
              <a:t>Construction Grammar (</a:t>
            </a:r>
            <a:r>
              <a:rPr lang="en-US" sz="2000" dirty="0" err="1"/>
              <a:t>CxG</a:t>
            </a:r>
            <a:r>
              <a:rPr lang="en-US" sz="2000" dirty="0"/>
              <a:t>) is a field of cognitive linguistics that studies the pair of linguistic patterns and the underlying meaning</a:t>
            </a:r>
          </a:p>
          <a:p>
            <a:endParaRPr lang="en-US" sz="2000" dirty="0"/>
          </a:p>
          <a:p>
            <a:pPr marL="342900" indent="-342900">
              <a:buFont typeface="Arial" panose="020B0604020202020204" pitchFamily="34" charset="0"/>
              <a:buChar char="•"/>
            </a:pPr>
            <a:r>
              <a:rPr lang="en-US" sz="2000" dirty="0" err="1"/>
              <a:t>CxG</a:t>
            </a:r>
            <a:r>
              <a:rPr lang="en-US" sz="2000" dirty="0"/>
              <a:t> itself is a family of theories</a:t>
            </a:r>
          </a:p>
          <a:p>
            <a:pPr marL="741363" lvl="1" indent="-342900">
              <a:buFont typeface="Arial" panose="020B0604020202020204" pitchFamily="34" charset="0"/>
              <a:buChar char="•"/>
            </a:pPr>
            <a:r>
              <a:rPr lang="en-US" sz="1800" dirty="0"/>
              <a:t>Embodied Construction Grammar</a:t>
            </a:r>
          </a:p>
          <a:p>
            <a:pPr marL="741363" lvl="1" indent="-342900">
              <a:buFont typeface="Arial" panose="020B0604020202020204" pitchFamily="34" charset="0"/>
              <a:buChar char="•"/>
            </a:pPr>
            <a:r>
              <a:rPr lang="en-US" sz="1800" dirty="0"/>
              <a:t>Fluid construction grammar</a:t>
            </a:r>
          </a:p>
          <a:p>
            <a:pPr marL="741363" lvl="1" indent="-342900">
              <a:buFont typeface="Arial" panose="020B0604020202020204" pitchFamily="34" charset="0"/>
              <a:buChar char="•"/>
            </a:pPr>
            <a:r>
              <a:rPr lang="en-US" sz="1800" dirty="0"/>
              <a:t>Radical construction grammar</a:t>
            </a:r>
          </a:p>
        </p:txBody>
      </p:sp>
      <p:sp>
        <p:nvSpPr>
          <p:cNvPr id="4" name="Footer Placeholder 3">
            <a:extLst>
              <a:ext uri="{FF2B5EF4-FFF2-40B4-BE49-F238E27FC236}">
                <a16:creationId xmlns:a16="http://schemas.microsoft.com/office/drawing/2014/main" id="{D7A11275-87E0-8B44-A430-2684A1B9735D}"/>
              </a:ext>
            </a:extLst>
          </p:cNvPr>
          <p:cNvSpPr>
            <a:spLocks noGrp="1"/>
          </p:cNvSpPr>
          <p:nvPr>
            <p:ph type="ftr" sz="quarter" idx="11"/>
          </p:nvPr>
        </p:nvSpPr>
        <p:spPr/>
        <p:txBody>
          <a:bodyPr/>
          <a:lstStyle/>
          <a:p>
            <a:r>
              <a:rPr lang="en-US"/>
              <a:t>Yang Yang &lt;yangy4@andrew.cmu.edu&gt;</a:t>
            </a:r>
            <a:endParaRPr lang="en-US" dirty="0"/>
          </a:p>
        </p:txBody>
      </p:sp>
      <p:sp>
        <p:nvSpPr>
          <p:cNvPr id="5" name="Slide Number Placeholder 4">
            <a:extLst>
              <a:ext uri="{FF2B5EF4-FFF2-40B4-BE49-F238E27FC236}">
                <a16:creationId xmlns:a16="http://schemas.microsoft.com/office/drawing/2014/main" id="{C7568093-2FE8-FD48-8003-852215A982EB}"/>
              </a:ext>
            </a:extLst>
          </p:cNvPr>
          <p:cNvSpPr>
            <a:spLocks noGrp="1"/>
          </p:cNvSpPr>
          <p:nvPr>
            <p:ph type="sldNum" sz="quarter" idx="12"/>
          </p:nvPr>
        </p:nvSpPr>
        <p:spPr/>
        <p:txBody>
          <a:bodyPr/>
          <a:lstStyle/>
          <a:p>
            <a:fld id="{12D65BC1-58D7-4CB7-80D7-E2654367821E}" type="slidenum">
              <a:rPr lang="en-US" smtClean="0"/>
              <a:pPr/>
              <a:t>16</a:t>
            </a:fld>
            <a:endParaRPr lang="en-US"/>
          </a:p>
        </p:txBody>
      </p:sp>
    </p:spTree>
    <p:extLst>
      <p:ext uri="{BB962C8B-B14F-4D97-AF65-F5344CB8AC3E}">
        <p14:creationId xmlns:p14="http://schemas.microsoft.com/office/powerpoint/2010/main" val="731462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63703-759A-7F43-B6EA-02D5B432F8D7}"/>
              </a:ext>
            </a:extLst>
          </p:cNvPr>
          <p:cNvSpPr>
            <a:spLocks noGrp="1"/>
          </p:cNvSpPr>
          <p:nvPr>
            <p:ph type="title"/>
          </p:nvPr>
        </p:nvSpPr>
        <p:spPr/>
        <p:txBody>
          <a:bodyPr/>
          <a:lstStyle/>
          <a:p>
            <a:r>
              <a:rPr lang="en-US" dirty="0"/>
              <a:t>Why Construction Grammar</a:t>
            </a:r>
          </a:p>
        </p:txBody>
      </p:sp>
      <p:sp>
        <p:nvSpPr>
          <p:cNvPr id="3" name="Content Placeholder 2">
            <a:extLst>
              <a:ext uri="{FF2B5EF4-FFF2-40B4-BE49-F238E27FC236}">
                <a16:creationId xmlns:a16="http://schemas.microsoft.com/office/drawing/2014/main" id="{31F2F06F-BDAA-0040-88CF-3C0842DAD116}"/>
              </a:ext>
            </a:extLst>
          </p:cNvPr>
          <p:cNvSpPr>
            <a:spLocks noGrp="1"/>
          </p:cNvSpPr>
          <p:nvPr>
            <p:ph idx="1"/>
          </p:nvPr>
        </p:nvSpPr>
        <p:spPr/>
        <p:txBody>
          <a:bodyPr/>
          <a:lstStyle/>
          <a:p>
            <a:endParaRPr lang="en-US" dirty="0"/>
          </a:p>
          <a:p>
            <a:pPr marL="342900" indent="-342900">
              <a:buFont typeface="Arial" panose="020B0604020202020204" pitchFamily="34" charset="0"/>
              <a:buChar char="•"/>
            </a:pPr>
            <a:r>
              <a:rPr lang="en-US" sz="2000" dirty="0" err="1"/>
              <a:t>CxG</a:t>
            </a:r>
            <a:r>
              <a:rPr lang="en-US" sz="2000" dirty="0"/>
              <a:t> could achieve a high level of full coverage and generalization across languages</a:t>
            </a:r>
          </a:p>
          <a:p>
            <a:pPr marL="741363" lvl="1" indent="-342900">
              <a:buFont typeface="Arial" panose="020B0604020202020204" pitchFamily="34" charset="0"/>
              <a:buChar char="•"/>
            </a:pPr>
            <a:r>
              <a:rPr lang="en-US" sz="1800" dirty="0"/>
              <a:t>within the scope of this project, we are only looking at whole words and phrases</a:t>
            </a:r>
          </a:p>
        </p:txBody>
      </p:sp>
      <p:sp>
        <p:nvSpPr>
          <p:cNvPr id="4" name="Footer Placeholder 3">
            <a:extLst>
              <a:ext uri="{FF2B5EF4-FFF2-40B4-BE49-F238E27FC236}">
                <a16:creationId xmlns:a16="http://schemas.microsoft.com/office/drawing/2014/main" id="{3F6DD939-78EF-9143-8B8A-D28A56FDDEDC}"/>
              </a:ext>
            </a:extLst>
          </p:cNvPr>
          <p:cNvSpPr>
            <a:spLocks noGrp="1"/>
          </p:cNvSpPr>
          <p:nvPr>
            <p:ph type="ftr" sz="quarter" idx="11"/>
          </p:nvPr>
        </p:nvSpPr>
        <p:spPr/>
        <p:txBody>
          <a:bodyPr/>
          <a:lstStyle/>
          <a:p>
            <a:r>
              <a:rPr lang="en-US"/>
              <a:t>Yang Yang &lt;yangy4@andrew.cmu.edu&gt;</a:t>
            </a:r>
            <a:endParaRPr lang="en-US" dirty="0"/>
          </a:p>
        </p:txBody>
      </p:sp>
      <p:sp>
        <p:nvSpPr>
          <p:cNvPr id="5" name="Slide Number Placeholder 4">
            <a:extLst>
              <a:ext uri="{FF2B5EF4-FFF2-40B4-BE49-F238E27FC236}">
                <a16:creationId xmlns:a16="http://schemas.microsoft.com/office/drawing/2014/main" id="{5A1041E0-0433-7943-8E6F-AE5C589FFC4C}"/>
              </a:ext>
            </a:extLst>
          </p:cNvPr>
          <p:cNvSpPr>
            <a:spLocks noGrp="1"/>
          </p:cNvSpPr>
          <p:nvPr>
            <p:ph type="sldNum" sz="quarter" idx="12"/>
          </p:nvPr>
        </p:nvSpPr>
        <p:spPr/>
        <p:txBody>
          <a:bodyPr/>
          <a:lstStyle/>
          <a:p>
            <a:fld id="{12D65BC1-58D7-4CB7-80D7-E2654367821E}" type="slidenum">
              <a:rPr lang="en-US" smtClean="0"/>
              <a:pPr/>
              <a:t>17</a:t>
            </a:fld>
            <a:endParaRPr lang="en-US"/>
          </a:p>
        </p:txBody>
      </p:sp>
      <p:pic>
        <p:nvPicPr>
          <p:cNvPr id="7" name="Picture 6" descr="Table&#10;&#10;Description automatically generated">
            <a:extLst>
              <a:ext uri="{FF2B5EF4-FFF2-40B4-BE49-F238E27FC236}">
                <a16:creationId xmlns:a16="http://schemas.microsoft.com/office/drawing/2014/main" id="{7EA35B69-B8A4-A04E-B2D5-1B61A85CBD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3449489"/>
            <a:ext cx="8229600" cy="2676674"/>
          </a:xfrm>
          <a:prstGeom prst="rect">
            <a:avLst/>
          </a:prstGeom>
        </p:spPr>
      </p:pic>
      <p:sp>
        <p:nvSpPr>
          <p:cNvPr id="8" name="Rectangle 7">
            <a:extLst>
              <a:ext uri="{FF2B5EF4-FFF2-40B4-BE49-F238E27FC236}">
                <a16:creationId xmlns:a16="http://schemas.microsoft.com/office/drawing/2014/main" id="{78B8B558-223F-1A45-9DD9-2598E89B533F}"/>
              </a:ext>
            </a:extLst>
          </p:cNvPr>
          <p:cNvSpPr/>
          <p:nvPr/>
        </p:nvSpPr>
        <p:spPr>
          <a:xfrm>
            <a:off x="685800" y="4572000"/>
            <a:ext cx="8001000" cy="91440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7854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63703-759A-7F43-B6EA-02D5B432F8D7}"/>
              </a:ext>
            </a:extLst>
          </p:cNvPr>
          <p:cNvSpPr>
            <a:spLocks noGrp="1"/>
          </p:cNvSpPr>
          <p:nvPr>
            <p:ph type="title"/>
          </p:nvPr>
        </p:nvSpPr>
        <p:spPr/>
        <p:txBody>
          <a:bodyPr/>
          <a:lstStyle/>
          <a:p>
            <a:r>
              <a:rPr lang="en-US" dirty="0"/>
              <a:t>Why Construction Grammar</a:t>
            </a:r>
          </a:p>
        </p:txBody>
      </p:sp>
      <p:sp>
        <p:nvSpPr>
          <p:cNvPr id="3" name="Content Placeholder 2">
            <a:extLst>
              <a:ext uri="{FF2B5EF4-FFF2-40B4-BE49-F238E27FC236}">
                <a16:creationId xmlns:a16="http://schemas.microsoft.com/office/drawing/2014/main" id="{31F2F06F-BDAA-0040-88CF-3C0842DAD116}"/>
              </a:ext>
            </a:extLst>
          </p:cNvPr>
          <p:cNvSpPr>
            <a:spLocks noGrp="1"/>
          </p:cNvSpPr>
          <p:nvPr>
            <p:ph idx="1"/>
          </p:nvPr>
        </p:nvSpPr>
        <p:spPr/>
        <p:txBody>
          <a:bodyPr/>
          <a:lstStyle/>
          <a:p>
            <a:endParaRPr lang="en-US" dirty="0"/>
          </a:p>
          <a:p>
            <a:pPr marL="342900" indent="-342900">
              <a:buFont typeface="Arial" panose="020B0604020202020204" pitchFamily="34" charset="0"/>
              <a:buChar char="•"/>
            </a:pPr>
            <a:r>
              <a:rPr lang="en-US" sz="2000" dirty="0"/>
              <a:t>“Bottom-up” structure</a:t>
            </a:r>
          </a:p>
        </p:txBody>
      </p:sp>
      <p:sp>
        <p:nvSpPr>
          <p:cNvPr id="4" name="Footer Placeholder 3">
            <a:extLst>
              <a:ext uri="{FF2B5EF4-FFF2-40B4-BE49-F238E27FC236}">
                <a16:creationId xmlns:a16="http://schemas.microsoft.com/office/drawing/2014/main" id="{3F6DD939-78EF-9143-8B8A-D28A56FDDEDC}"/>
              </a:ext>
            </a:extLst>
          </p:cNvPr>
          <p:cNvSpPr>
            <a:spLocks noGrp="1"/>
          </p:cNvSpPr>
          <p:nvPr>
            <p:ph type="ftr" sz="quarter" idx="11"/>
          </p:nvPr>
        </p:nvSpPr>
        <p:spPr/>
        <p:txBody>
          <a:bodyPr/>
          <a:lstStyle/>
          <a:p>
            <a:r>
              <a:rPr lang="en-US"/>
              <a:t>Yang Yang &lt;yangy4@andrew.cmu.edu&gt;</a:t>
            </a:r>
            <a:endParaRPr lang="en-US" dirty="0"/>
          </a:p>
        </p:txBody>
      </p:sp>
      <p:sp>
        <p:nvSpPr>
          <p:cNvPr id="5" name="Slide Number Placeholder 4">
            <a:extLst>
              <a:ext uri="{FF2B5EF4-FFF2-40B4-BE49-F238E27FC236}">
                <a16:creationId xmlns:a16="http://schemas.microsoft.com/office/drawing/2014/main" id="{5A1041E0-0433-7943-8E6F-AE5C589FFC4C}"/>
              </a:ext>
            </a:extLst>
          </p:cNvPr>
          <p:cNvSpPr>
            <a:spLocks noGrp="1"/>
          </p:cNvSpPr>
          <p:nvPr>
            <p:ph type="sldNum" sz="quarter" idx="12"/>
          </p:nvPr>
        </p:nvSpPr>
        <p:spPr/>
        <p:txBody>
          <a:bodyPr/>
          <a:lstStyle/>
          <a:p>
            <a:fld id="{12D65BC1-58D7-4CB7-80D7-E2654367821E}" type="slidenum">
              <a:rPr lang="en-US" smtClean="0"/>
              <a:pPr/>
              <a:t>18</a:t>
            </a:fld>
            <a:endParaRPr lang="en-US"/>
          </a:p>
        </p:txBody>
      </p:sp>
      <p:pic>
        <p:nvPicPr>
          <p:cNvPr id="9" name="Picture 8" descr="Graphical user interface&#10;&#10;Description automatically generated">
            <a:extLst>
              <a:ext uri="{FF2B5EF4-FFF2-40B4-BE49-F238E27FC236}">
                <a16:creationId xmlns:a16="http://schemas.microsoft.com/office/drawing/2014/main" id="{506A6091-4FAE-DD45-BB7F-0363E1EE98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0" y="2743200"/>
            <a:ext cx="4622800" cy="3277804"/>
          </a:xfrm>
          <a:prstGeom prst="rect">
            <a:avLst/>
          </a:prstGeom>
        </p:spPr>
      </p:pic>
    </p:spTree>
    <p:extLst>
      <p:ext uri="{BB962C8B-B14F-4D97-AF65-F5344CB8AC3E}">
        <p14:creationId xmlns:p14="http://schemas.microsoft.com/office/powerpoint/2010/main" val="36074961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2C9B7-C972-A541-9996-81B50F137D7B}"/>
              </a:ext>
            </a:extLst>
          </p:cNvPr>
          <p:cNvSpPr>
            <a:spLocks noGrp="1"/>
          </p:cNvSpPr>
          <p:nvPr>
            <p:ph type="title"/>
          </p:nvPr>
        </p:nvSpPr>
        <p:spPr/>
        <p:txBody>
          <a:bodyPr/>
          <a:lstStyle/>
          <a:p>
            <a:r>
              <a:rPr lang="en-US" dirty="0"/>
              <a:t>Why Scone and </a:t>
            </a:r>
            <a:r>
              <a:rPr lang="en-US" dirty="0" err="1"/>
              <a:t>CxG</a:t>
            </a:r>
            <a:endParaRPr lang="en-US" dirty="0"/>
          </a:p>
        </p:txBody>
      </p:sp>
      <p:sp>
        <p:nvSpPr>
          <p:cNvPr id="3" name="Content Placeholder 2">
            <a:extLst>
              <a:ext uri="{FF2B5EF4-FFF2-40B4-BE49-F238E27FC236}">
                <a16:creationId xmlns:a16="http://schemas.microsoft.com/office/drawing/2014/main" id="{0E0C9A20-E1DF-B84E-853E-8D081FF184BE}"/>
              </a:ext>
            </a:extLst>
          </p:cNvPr>
          <p:cNvSpPr>
            <a:spLocks noGrp="1"/>
          </p:cNvSpPr>
          <p:nvPr>
            <p:ph idx="1"/>
          </p:nvPr>
        </p:nvSpPr>
        <p:spPr/>
        <p:txBody>
          <a:bodyPr/>
          <a:lstStyle/>
          <a:p>
            <a:endParaRPr lang="en-US" dirty="0"/>
          </a:p>
          <a:p>
            <a:pPr marL="342900" indent="-342900">
              <a:buFont typeface="Arial" panose="020B0604020202020204" pitchFamily="34" charset="0"/>
              <a:buChar char="•"/>
            </a:pPr>
            <a:r>
              <a:rPr lang="en-US" sz="2000" dirty="0"/>
              <a:t>Construction rules try to find ”meaningful fragments”</a:t>
            </a:r>
          </a:p>
          <a:p>
            <a:pPr marL="342900" indent="-342900">
              <a:buFont typeface="Arial" panose="020B0604020202020204" pitchFamily="34" charset="0"/>
              <a:buChar char="•"/>
            </a:pPr>
            <a:r>
              <a:rPr lang="en-US" sz="2000" dirty="0"/>
              <a:t>Scone can quickly determine whether the associated new knowledge is consistent with what it already knows</a:t>
            </a:r>
          </a:p>
          <a:p>
            <a:pPr marL="342900" indent="-342900">
              <a:buFont typeface="Arial" panose="020B0604020202020204" pitchFamily="34" charset="0"/>
              <a:buChar char="•"/>
            </a:pPr>
            <a:r>
              <a:rPr lang="en-US" sz="2000" dirty="0"/>
              <a:t>Scone can build a different knowledge structure for different  interpretations, each in its own context</a:t>
            </a:r>
          </a:p>
          <a:p>
            <a:pPr marL="342900" indent="-342900">
              <a:buFont typeface="Arial" panose="020B0604020202020204" pitchFamily="34" charset="0"/>
              <a:buChar char="•"/>
            </a:pPr>
            <a:r>
              <a:rPr lang="en-US" sz="2000" dirty="0"/>
              <a:t>The multiple context mechanism can represent distinct world</a:t>
            </a:r>
            <a:r>
              <a:rPr lang="en-US" sz="1800" dirty="0"/>
              <a:t> </a:t>
            </a:r>
            <a:r>
              <a:rPr lang="en-US" sz="2000" dirty="0"/>
              <a:t>model constructions</a:t>
            </a:r>
            <a:br>
              <a:rPr lang="en-US" sz="2000" dirty="0"/>
            </a:br>
            <a:endParaRPr lang="en-US" sz="2000" dirty="0"/>
          </a:p>
        </p:txBody>
      </p:sp>
      <p:sp>
        <p:nvSpPr>
          <p:cNvPr id="4" name="Footer Placeholder 3">
            <a:extLst>
              <a:ext uri="{FF2B5EF4-FFF2-40B4-BE49-F238E27FC236}">
                <a16:creationId xmlns:a16="http://schemas.microsoft.com/office/drawing/2014/main" id="{028A25F6-45FC-1744-8649-C4FF2EFD22F3}"/>
              </a:ext>
            </a:extLst>
          </p:cNvPr>
          <p:cNvSpPr>
            <a:spLocks noGrp="1"/>
          </p:cNvSpPr>
          <p:nvPr>
            <p:ph type="ftr" sz="quarter" idx="11"/>
          </p:nvPr>
        </p:nvSpPr>
        <p:spPr/>
        <p:txBody>
          <a:bodyPr/>
          <a:lstStyle/>
          <a:p>
            <a:r>
              <a:rPr lang="en-US"/>
              <a:t>Yang Yang &lt;yangy4@andrew.cmu.edu&gt;</a:t>
            </a:r>
            <a:endParaRPr lang="en-US" dirty="0"/>
          </a:p>
        </p:txBody>
      </p:sp>
      <p:sp>
        <p:nvSpPr>
          <p:cNvPr id="5" name="Slide Number Placeholder 4">
            <a:extLst>
              <a:ext uri="{FF2B5EF4-FFF2-40B4-BE49-F238E27FC236}">
                <a16:creationId xmlns:a16="http://schemas.microsoft.com/office/drawing/2014/main" id="{898B40BE-B5C4-064B-9CE3-01F919E6AC4D}"/>
              </a:ext>
            </a:extLst>
          </p:cNvPr>
          <p:cNvSpPr>
            <a:spLocks noGrp="1"/>
          </p:cNvSpPr>
          <p:nvPr>
            <p:ph type="sldNum" sz="quarter" idx="12"/>
          </p:nvPr>
        </p:nvSpPr>
        <p:spPr/>
        <p:txBody>
          <a:bodyPr/>
          <a:lstStyle/>
          <a:p>
            <a:fld id="{12D65BC1-58D7-4CB7-80D7-E2654367821E}" type="slidenum">
              <a:rPr lang="en-US" smtClean="0"/>
              <a:pPr/>
              <a:t>19</a:t>
            </a:fld>
            <a:endParaRPr lang="en-US"/>
          </a:p>
        </p:txBody>
      </p:sp>
    </p:spTree>
    <p:extLst>
      <p:ext uri="{BB962C8B-B14F-4D97-AF65-F5344CB8AC3E}">
        <p14:creationId xmlns:p14="http://schemas.microsoft.com/office/powerpoint/2010/main" val="1437089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F8018-DB92-BE44-A4F9-429DA8D8AE4B}"/>
              </a:ext>
            </a:extLst>
          </p:cNvPr>
          <p:cNvSpPr>
            <a:spLocks noGrp="1"/>
          </p:cNvSpPr>
          <p:nvPr>
            <p:ph type="title"/>
          </p:nvPr>
        </p:nvSpPr>
        <p:spPr/>
        <p:txBody>
          <a:bodyPr/>
          <a:lstStyle/>
          <a:p>
            <a:r>
              <a:rPr lang="en-US" dirty="0"/>
              <a:t>Agenda</a:t>
            </a:r>
          </a:p>
        </p:txBody>
      </p:sp>
      <p:sp>
        <p:nvSpPr>
          <p:cNvPr id="4" name="Footer Placeholder 3">
            <a:extLst>
              <a:ext uri="{FF2B5EF4-FFF2-40B4-BE49-F238E27FC236}">
                <a16:creationId xmlns:a16="http://schemas.microsoft.com/office/drawing/2014/main" id="{16846830-2682-084A-A88E-3DB451D8737D}"/>
              </a:ext>
            </a:extLst>
          </p:cNvPr>
          <p:cNvSpPr>
            <a:spLocks noGrp="1"/>
          </p:cNvSpPr>
          <p:nvPr>
            <p:ph type="ftr" sz="quarter" idx="11"/>
          </p:nvPr>
        </p:nvSpPr>
        <p:spPr/>
        <p:txBody>
          <a:bodyPr/>
          <a:lstStyle/>
          <a:p>
            <a:r>
              <a:rPr lang="en-US"/>
              <a:t>Yang Yang &lt;yangy4@andrew.cmu.edu&gt;</a:t>
            </a:r>
            <a:endParaRPr lang="en-US" dirty="0"/>
          </a:p>
        </p:txBody>
      </p:sp>
      <p:sp>
        <p:nvSpPr>
          <p:cNvPr id="5" name="Slide Number Placeholder 4">
            <a:extLst>
              <a:ext uri="{FF2B5EF4-FFF2-40B4-BE49-F238E27FC236}">
                <a16:creationId xmlns:a16="http://schemas.microsoft.com/office/drawing/2014/main" id="{9B884ECC-2483-C344-932F-43E517DD57E7}"/>
              </a:ext>
            </a:extLst>
          </p:cNvPr>
          <p:cNvSpPr>
            <a:spLocks noGrp="1"/>
          </p:cNvSpPr>
          <p:nvPr>
            <p:ph type="sldNum" sz="quarter" idx="12"/>
          </p:nvPr>
        </p:nvSpPr>
        <p:spPr/>
        <p:txBody>
          <a:bodyPr/>
          <a:lstStyle/>
          <a:p>
            <a:fld id="{12D65BC1-58D7-4CB7-80D7-E2654367821E}" type="slidenum">
              <a:rPr lang="en-US" smtClean="0"/>
              <a:pPr/>
              <a:t>2</a:t>
            </a:fld>
            <a:endParaRPr lang="en-US"/>
          </a:p>
        </p:txBody>
      </p:sp>
      <p:graphicFrame>
        <p:nvGraphicFramePr>
          <p:cNvPr id="9" name="Content Placeholder 8">
            <a:extLst>
              <a:ext uri="{FF2B5EF4-FFF2-40B4-BE49-F238E27FC236}">
                <a16:creationId xmlns:a16="http://schemas.microsoft.com/office/drawing/2014/main" id="{00A6288D-6857-3341-BA18-69D81392081E}"/>
              </a:ext>
            </a:extLst>
          </p:cNvPr>
          <p:cNvGraphicFramePr>
            <a:graphicFrameLocks noGrp="1"/>
          </p:cNvGraphicFramePr>
          <p:nvPr>
            <p:ph idx="1"/>
            <p:extLst>
              <p:ext uri="{D42A27DB-BD31-4B8C-83A1-F6EECF244321}">
                <p14:modId xmlns:p14="http://schemas.microsoft.com/office/powerpoint/2010/main" val="144867976"/>
              </p:ext>
            </p:extLst>
          </p:nvPr>
        </p:nvGraphicFramePr>
        <p:xfrm>
          <a:off x="838200" y="1905000"/>
          <a:ext cx="7467600" cy="3840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038564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D081A-4B0A-B943-A435-BC241C8F27D4}"/>
              </a:ext>
            </a:extLst>
          </p:cNvPr>
          <p:cNvSpPr>
            <a:spLocks noGrp="1"/>
          </p:cNvSpPr>
          <p:nvPr>
            <p:ph type="title"/>
          </p:nvPr>
        </p:nvSpPr>
        <p:spPr/>
        <p:txBody>
          <a:bodyPr/>
          <a:lstStyle/>
          <a:p>
            <a:r>
              <a:rPr lang="en-US" dirty="0"/>
              <a:t>Construction Representation</a:t>
            </a:r>
          </a:p>
        </p:txBody>
      </p:sp>
      <p:sp>
        <p:nvSpPr>
          <p:cNvPr id="3" name="Content Placeholder 2">
            <a:extLst>
              <a:ext uri="{FF2B5EF4-FFF2-40B4-BE49-F238E27FC236}">
                <a16:creationId xmlns:a16="http://schemas.microsoft.com/office/drawing/2014/main" id="{98CBFEB1-3E88-BB40-A8F9-A0987598D539}"/>
              </a:ext>
            </a:extLst>
          </p:cNvPr>
          <p:cNvSpPr>
            <a:spLocks noGrp="1"/>
          </p:cNvSpPr>
          <p:nvPr>
            <p:ph idx="1"/>
          </p:nvPr>
        </p:nvSpPr>
        <p:spPr/>
        <p:txBody>
          <a:bodyPr/>
          <a:lstStyle/>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Pattern</a:t>
            </a:r>
          </a:p>
          <a:p>
            <a:pPr marL="741363" lvl="1" indent="-342900">
              <a:buFont typeface="Arial" panose="020B0604020202020204" pitchFamily="34" charset="0"/>
              <a:buChar char="•"/>
            </a:pPr>
            <a:r>
              <a:rPr lang="en-US" dirty="0"/>
              <a:t>A list of entities, where entities can be </a:t>
            </a:r>
          </a:p>
          <a:p>
            <a:pPr marL="1087438" lvl="2" indent="-342900">
              <a:buFont typeface="Arial" panose="020B0604020202020204" pitchFamily="34" charset="0"/>
              <a:buChar char="•"/>
            </a:pPr>
            <a:r>
              <a:rPr lang="en-US" dirty="0"/>
              <a:t>List of strings	e.g. (“a” “an”)</a:t>
            </a:r>
          </a:p>
          <a:p>
            <a:pPr marL="1087438" lvl="2" indent="-342900">
              <a:buFont typeface="Arial" panose="020B0604020202020204" pitchFamily="34" charset="0"/>
              <a:buChar char="•"/>
            </a:pPr>
            <a:r>
              <a:rPr lang="en-US" dirty="0"/>
              <a:t>Variable 	</a:t>
            </a:r>
          </a:p>
          <a:p>
            <a:pPr marL="1087438" lvl="2" indent="-342900">
              <a:buFont typeface="Arial" panose="020B0604020202020204" pitchFamily="34" charset="0"/>
              <a:buChar char="•"/>
            </a:pPr>
            <a:r>
              <a:rPr lang="en-US" dirty="0"/>
              <a:t>E.g. (?x (“like” “likes”) ?y)</a:t>
            </a:r>
          </a:p>
          <a:p>
            <a:pPr lvl="3" indent="0">
              <a:buNone/>
            </a:pPr>
            <a:r>
              <a:rPr lang="en-US" dirty="0"/>
              <a:t>       “Clyde likes elephants”</a:t>
            </a:r>
          </a:p>
          <a:p>
            <a:pPr lvl="3" indent="0">
              <a:buNone/>
            </a:pPr>
            <a:r>
              <a:rPr lang="en-US" dirty="0"/>
              <a:t>        ?x </a:t>
            </a:r>
            <a:r>
              <a:rPr lang="en-US" dirty="0">
                <a:sym typeface="Wingdings" pitchFamily="2" charset="2"/>
              </a:rPr>
              <a:t> {Clyde}</a:t>
            </a:r>
          </a:p>
          <a:p>
            <a:pPr lvl="3" indent="0">
              <a:buNone/>
            </a:pPr>
            <a:r>
              <a:rPr lang="en-US" dirty="0">
                <a:sym typeface="Wingdings" pitchFamily="2" charset="2"/>
              </a:rPr>
              <a:t>        ?y  {elephant} :plural</a:t>
            </a:r>
            <a:endParaRPr lang="en-US" dirty="0"/>
          </a:p>
        </p:txBody>
      </p:sp>
      <p:sp>
        <p:nvSpPr>
          <p:cNvPr id="4" name="Footer Placeholder 3">
            <a:extLst>
              <a:ext uri="{FF2B5EF4-FFF2-40B4-BE49-F238E27FC236}">
                <a16:creationId xmlns:a16="http://schemas.microsoft.com/office/drawing/2014/main" id="{90F24AE8-D42F-6B48-B129-C678AF0A916B}"/>
              </a:ext>
            </a:extLst>
          </p:cNvPr>
          <p:cNvSpPr>
            <a:spLocks noGrp="1"/>
          </p:cNvSpPr>
          <p:nvPr>
            <p:ph type="ftr" sz="quarter" idx="11"/>
          </p:nvPr>
        </p:nvSpPr>
        <p:spPr/>
        <p:txBody>
          <a:bodyPr/>
          <a:lstStyle/>
          <a:p>
            <a:r>
              <a:rPr lang="en-US"/>
              <a:t>Yang Yang &lt;yangy4@andrew.cmu.edu&gt;</a:t>
            </a:r>
            <a:endParaRPr lang="en-US" dirty="0"/>
          </a:p>
        </p:txBody>
      </p:sp>
      <p:sp>
        <p:nvSpPr>
          <p:cNvPr id="5" name="Slide Number Placeholder 4">
            <a:extLst>
              <a:ext uri="{FF2B5EF4-FFF2-40B4-BE49-F238E27FC236}">
                <a16:creationId xmlns:a16="http://schemas.microsoft.com/office/drawing/2014/main" id="{A1C21833-8A56-044D-9BA2-66348AAD81ED}"/>
              </a:ext>
            </a:extLst>
          </p:cNvPr>
          <p:cNvSpPr>
            <a:spLocks noGrp="1"/>
          </p:cNvSpPr>
          <p:nvPr>
            <p:ph type="sldNum" sz="quarter" idx="12"/>
          </p:nvPr>
        </p:nvSpPr>
        <p:spPr/>
        <p:txBody>
          <a:bodyPr/>
          <a:lstStyle/>
          <a:p>
            <a:fld id="{12D65BC1-58D7-4CB7-80D7-E2654367821E}" type="slidenum">
              <a:rPr lang="en-US" smtClean="0"/>
              <a:pPr/>
              <a:t>20</a:t>
            </a:fld>
            <a:endParaRPr lang="en-US"/>
          </a:p>
        </p:txBody>
      </p:sp>
    </p:spTree>
    <p:extLst>
      <p:ext uri="{BB962C8B-B14F-4D97-AF65-F5344CB8AC3E}">
        <p14:creationId xmlns:p14="http://schemas.microsoft.com/office/powerpoint/2010/main" val="1479164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D081A-4B0A-B943-A435-BC241C8F27D4}"/>
              </a:ext>
            </a:extLst>
          </p:cNvPr>
          <p:cNvSpPr>
            <a:spLocks noGrp="1"/>
          </p:cNvSpPr>
          <p:nvPr>
            <p:ph type="title"/>
          </p:nvPr>
        </p:nvSpPr>
        <p:spPr/>
        <p:txBody>
          <a:bodyPr/>
          <a:lstStyle/>
          <a:p>
            <a:r>
              <a:rPr lang="en-US" dirty="0"/>
              <a:t>Construction Representation</a:t>
            </a:r>
          </a:p>
        </p:txBody>
      </p:sp>
      <p:sp>
        <p:nvSpPr>
          <p:cNvPr id="3" name="Content Placeholder 2">
            <a:extLst>
              <a:ext uri="{FF2B5EF4-FFF2-40B4-BE49-F238E27FC236}">
                <a16:creationId xmlns:a16="http://schemas.microsoft.com/office/drawing/2014/main" id="{98CBFEB1-3E88-BB40-A8F9-A0987598D539}"/>
              </a:ext>
            </a:extLst>
          </p:cNvPr>
          <p:cNvSpPr>
            <a:spLocks noGrp="1"/>
          </p:cNvSpPr>
          <p:nvPr>
            <p:ph idx="1"/>
          </p:nvPr>
        </p:nvSpPr>
        <p:spPr/>
        <p:txBody>
          <a:bodyPr/>
          <a:lstStyle/>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Pattern</a:t>
            </a:r>
          </a:p>
          <a:p>
            <a:pPr marL="342900" indent="-342900">
              <a:buFont typeface="Arial" panose="020B0604020202020204" pitchFamily="34" charset="0"/>
              <a:buChar char="•"/>
            </a:pPr>
            <a:r>
              <a:rPr lang="en-US" dirty="0"/>
              <a:t>Variables and Corresponding Constraints</a:t>
            </a:r>
          </a:p>
          <a:p>
            <a:pPr marL="741363" lvl="1" indent="-342900">
              <a:buFont typeface="Arial" panose="020B0604020202020204" pitchFamily="34" charset="0"/>
              <a:buChar char="•"/>
            </a:pPr>
            <a:r>
              <a:rPr lang="en-US" dirty="0"/>
              <a:t>String constraints</a:t>
            </a:r>
          </a:p>
          <a:p>
            <a:pPr marL="1087438" lvl="2" indent="-342900">
              <a:buFont typeface="Arial" panose="020B0604020202020204" pitchFamily="34" charset="0"/>
              <a:buChar char="•"/>
            </a:pPr>
            <a:r>
              <a:rPr lang="en-US" dirty="0"/>
              <a:t>E.g. “kicked” can match variable with “kick” constraint </a:t>
            </a:r>
          </a:p>
          <a:p>
            <a:pPr marL="741363" lvl="1" indent="-342900">
              <a:buFont typeface="Arial" panose="020B0604020202020204" pitchFamily="34" charset="0"/>
              <a:buChar char="•"/>
            </a:pPr>
            <a:r>
              <a:rPr lang="en-US" dirty="0"/>
              <a:t>Scone element constraints</a:t>
            </a:r>
          </a:p>
          <a:p>
            <a:pPr marL="1087438" lvl="2" indent="-342900">
              <a:buFont typeface="Arial" panose="020B0604020202020204" pitchFamily="34" charset="0"/>
              <a:buChar char="•"/>
            </a:pPr>
            <a:r>
              <a:rPr lang="en-US" dirty="0"/>
              <a:t>E.g. “elephant” can match variable with {animal} constraint </a:t>
            </a:r>
          </a:p>
          <a:p>
            <a:pPr marL="741363" lvl="1" indent="-342900">
              <a:buFont typeface="Arial" panose="020B0604020202020204" pitchFamily="34" charset="0"/>
              <a:buChar char="•"/>
            </a:pPr>
            <a:r>
              <a:rPr lang="en-US" dirty="0"/>
              <a:t>Syntax tag (:noun, :verb, :adj, :relation, etc.)</a:t>
            </a:r>
          </a:p>
          <a:p>
            <a:pPr marL="741363" lvl="1" indent="-342900">
              <a:buFont typeface="Arial" panose="020B0604020202020204" pitchFamily="34" charset="0"/>
              <a:buChar char="•"/>
            </a:pPr>
            <a:r>
              <a:rPr lang="en-US" dirty="0"/>
              <a:t>Individual or type(:</a:t>
            </a:r>
            <a:r>
              <a:rPr lang="en-US" dirty="0" err="1"/>
              <a:t>indv</a:t>
            </a:r>
            <a:r>
              <a:rPr lang="en-US" dirty="0"/>
              <a:t>, :type)</a:t>
            </a:r>
          </a:p>
          <a:p>
            <a:pPr marL="741363" lvl="1" indent="-342900">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90F24AE8-D42F-6B48-B129-C678AF0A916B}"/>
              </a:ext>
            </a:extLst>
          </p:cNvPr>
          <p:cNvSpPr>
            <a:spLocks noGrp="1"/>
          </p:cNvSpPr>
          <p:nvPr>
            <p:ph type="ftr" sz="quarter" idx="11"/>
          </p:nvPr>
        </p:nvSpPr>
        <p:spPr/>
        <p:txBody>
          <a:bodyPr/>
          <a:lstStyle/>
          <a:p>
            <a:r>
              <a:rPr lang="en-US"/>
              <a:t>Yang Yang &lt;yangy4@andrew.cmu.edu&gt;</a:t>
            </a:r>
            <a:endParaRPr lang="en-US" dirty="0"/>
          </a:p>
        </p:txBody>
      </p:sp>
      <p:sp>
        <p:nvSpPr>
          <p:cNvPr id="5" name="Slide Number Placeholder 4">
            <a:extLst>
              <a:ext uri="{FF2B5EF4-FFF2-40B4-BE49-F238E27FC236}">
                <a16:creationId xmlns:a16="http://schemas.microsoft.com/office/drawing/2014/main" id="{A1C21833-8A56-044D-9BA2-66348AAD81ED}"/>
              </a:ext>
            </a:extLst>
          </p:cNvPr>
          <p:cNvSpPr>
            <a:spLocks noGrp="1"/>
          </p:cNvSpPr>
          <p:nvPr>
            <p:ph type="sldNum" sz="quarter" idx="12"/>
          </p:nvPr>
        </p:nvSpPr>
        <p:spPr/>
        <p:txBody>
          <a:bodyPr/>
          <a:lstStyle/>
          <a:p>
            <a:fld id="{12D65BC1-58D7-4CB7-80D7-E2654367821E}" type="slidenum">
              <a:rPr lang="en-US" smtClean="0"/>
              <a:pPr/>
              <a:t>21</a:t>
            </a:fld>
            <a:endParaRPr lang="en-US"/>
          </a:p>
        </p:txBody>
      </p:sp>
    </p:spTree>
    <p:extLst>
      <p:ext uri="{BB962C8B-B14F-4D97-AF65-F5344CB8AC3E}">
        <p14:creationId xmlns:p14="http://schemas.microsoft.com/office/powerpoint/2010/main" val="41600794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D081A-4B0A-B943-A435-BC241C8F27D4}"/>
              </a:ext>
            </a:extLst>
          </p:cNvPr>
          <p:cNvSpPr>
            <a:spLocks noGrp="1"/>
          </p:cNvSpPr>
          <p:nvPr>
            <p:ph type="title"/>
          </p:nvPr>
        </p:nvSpPr>
        <p:spPr/>
        <p:txBody>
          <a:bodyPr/>
          <a:lstStyle/>
          <a:p>
            <a:r>
              <a:rPr lang="en-US" dirty="0"/>
              <a:t>Construction Representation</a:t>
            </a:r>
          </a:p>
        </p:txBody>
      </p:sp>
      <p:sp>
        <p:nvSpPr>
          <p:cNvPr id="3" name="Content Placeholder 2">
            <a:extLst>
              <a:ext uri="{FF2B5EF4-FFF2-40B4-BE49-F238E27FC236}">
                <a16:creationId xmlns:a16="http://schemas.microsoft.com/office/drawing/2014/main" id="{98CBFEB1-3E88-BB40-A8F9-A0987598D539}"/>
              </a:ext>
            </a:extLst>
          </p:cNvPr>
          <p:cNvSpPr>
            <a:spLocks noGrp="1"/>
          </p:cNvSpPr>
          <p:nvPr>
            <p:ph idx="1"/>
          </p:nvPr>
        </p:nvSpPr>
        <p:spPr/>
        <p:txBody>
          <a:bodyPr/>
          <a:lstStyle/>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Pattern</a:t>
            </a:r>
          </a:p>
          <a:p>
            <a:pPr marL="342900" indent="-342900">
              <a:buFont typeface="Arial" panose="020B0604020202020204" pitchFamily="34" charset="0"/>
              <a:buChar char="•"/>
            </a:pPr>
            <a:r>
              <a:rPr lang="en-US" dirty="0"/>
              <a:t>Variables and Corresponding Constraints</a:t>
            </a:r>
          </a:p>
          <a:p>
            <a:pPr marL="342900" indent="-342900">
              <a:buFont typeface="Arial" panose="020B0604020202020204" pitchFamily="34" charset="0"/>
              <a:buChar char="•"/>
            </a:pPr>
            <a:r>
              <a:rPr lang="en-US" dirty="0"/>
              <a:t>Return Tag</a:t>
            </a:r>
          </a:p>
          <a:p>
            <a:pPr marL="342900" indent="-342900">
              <a:buFont typeface="Arial" panose="020B0604020202020204" pitchFamily="34" charset="0"/>
              <a:buChar char="•"/>
            </a:pPr>
            <a:r>
              <a:rPr lang="en-US" dirty="0"/>
              <a:t>Modifier</a:t>
            </a:r>
          </a:p>
          <a:p>
            <a:pPr marL="741363" lvl="1" indent="-342900">
              <a:buFont typeface="Arial" panose="020B0604020202020204" pitchFamily="34" charset="0"/>
              <a:buChar char="•"/>
            </a:pPr>
            <a:r>
              <a:rPr lang="en-US" dirty="0"/>
              <a:t>Scone context node</a:t>
            </a:r>
          </a:p>
          <a:p>
            <a:pPr marL="741363" lvl="1" indent="-342900">
              <a:buFont typeface="Arial" panose="020B0604020202020204" pitchFamily="34" charset="0"/>
              <a:buChar char="•"/>
            </a:pPr>
            <a:r>
              <a:rPr lang="en-US" dirty="0"/>
              <a:t>:list</a:t>
            </a:r>
          </a:p>
        </p:txBody>
      </p:sp>
      <p:sp>
        <p:nvSpPr>
          <p:cNvPr id="4" name="Footer Placeholder 3">
            <a:extLst>
              <a:ext uri="{FF2B5EF4-FFF2-40B4-BE49-F238E27FC236}">
                <a16:creationId xmlns:a16="http://schemas.microsoft.com/office/drawing/2014/main" id="{90F24AE8-D42F-6B48-B129-C678AF0A916B}"/>
              </a:ext>
            </a:extLst>
          </p:cNvPr>
          <p:cNvSpPr>
            <a:spLocks noGrp="1"/>
          </p:cNvSpPr>
          <p:nvPr>
            <p:ph type="ftr" sz="quarter" idx="11"/>
          </p:nvPr>
        </p:nvSpPr>
        <p:spPr/>
        <p:txBody>
          <a:bodyPr/>
          <a:lstStyle/>
          <a:p>
            <a:r>
              <a:rPr lang="en-US"/>
              <a:t>Yang Yang &lt;yangy4@andrew.cmu.edu&gt;</a:t>
            </a:r>
            <a:endParaRPr lang="en-US" dirty="0"/>
          </a:p>
        </p:txBody>
      </p:sp>
      <p:sp>
        <p:nvSpPr>
          <p:cNvPr id="5" name="Slide Number Placeholder 4">
            <a:extLst>
              <a:ext uri="{FF2B5EF4-FFF2-40B4-BE49-F238E27FC236}">
                <a16:creationId xmlns:a16="http://schemas.microsoft.com/office/drawing/2014/main" id="{A1C21833-8A56-044D-9BA2-66348AAD81ED}"/>
              </a:ext>
            </a:extLst>
          </p:cNvPr>
          <p:cNvSpPr>
            <a:spLocks noGrp="1"/>
          </p:cNvSpPr>
          <p:nvPr>
            <p:ph type="sldNum" sz="quarter" idx="12"/>
          </p:nvPr>
        </p:nvSpPr>
        <p:spPr/>
        <p:txBody>
          <a:bodyPr/>
          <a:lstStyle/>
          <a:p>
            <a:fld id="{12D65BC1-58D7-4CB7-80D7-E2654367821E}" type="slidenum">
              <a:rPr lang="en-US" smtClean="0"/>
              <a:pPr/>
              <a:t>22</a:t>
            </a:fld>
            <a:endParaRPr lang="en-US"/>
          </a:p>
        </p:txBody>
      </p:sp>
    </p:spTree>
    <p:extLst>
      <p:ext uri="{BB962C8B-B14F-4D97-AF65-F5344CB8AC3E}">
        <p14:creationId xmlns:p14="http://schemas.microsoft.com/office/powerpoint/2010/main" val="4283301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D081A-4B0A-B943-A435-BC241C8F27D4}"/>
              </a:ext>
            </a:extLst>
          </p:cNvPr>
          <p:cNvSpPr>
            <a:spLocks noGrp="1"/>
          </p:cNvSpPr>
          <p:nvPr>
            <p:ph type="title"/>
          </p:nvPr>
        </p:nvSpPr>
        <p:spPr/>
        <p:txBody>
          <a:bodyPr/>
          <a:lstStyle/>
          <a:p>
            <a:r>
              <a:rPr lang="en-US" dirty="0"/>
              <a:t>Construction Representation</a:t>
            </a:r>
          </a:p>
        </p:txBody>
      </p:sp>
      <p:sp>
        <p:nvSpPr>
          <p:cNvPr id="3" name="Content Placeholder 2">
            <a:extLst>
              <a:ext uri="{FF2B5EF4-FFF2-40B4-BE49-F238E27FC236}">
                <a16:creationId xmlns:a16="http://schemas.microsoft.com/office/drawing/2014/main" id="{98CBFEB1-3E88-BB40-A8F9-A0987598D539}"/>
              </a:ext>
            </a:extLst>
          </p:cNvPr>
          <p:cNvSpPr>
            <a:spLocks noGrp="1"/>
          </p:cNvSpPr>
          <p:nvPr>
            <p:ph idx="1"/>
          </p:nvPr>
        </p:nvSpPr>
        <p:spPr/>
        <p:txBody>
          <a:bodyPr/>
          <a:lstStyle/>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Pattern</a:t>
            </a:r>
          </a:p>
          <a:p>
            <a:pPr marL="342900" indent="-342900">
              <a:buFont typeface="Arial" panose="020B0604020202020204" pitchFamily="34" charset="0"/>
              <a:buChar char="•"/>
            </a:pPr>
            <a:r>
              <a:rPr lang="en-US" dirty="0"/>
              <a:t>Variables and Corresponding Constraints</a:t>
            </a:r>
          </a:p>
          <a:p>
            <a:pPr marL="342900" indent="-342900">
              <a:buFont typeface="Arial" panose="020B0604020202020204" pitchFamily="34" charset="0"/>
              <a:buChar char="•"/>
            </a:pPr>
            <a:r>
              <a:rPr lang="en-US" dirty="0"/>
              <a:t>Return Tag</a:t>
            </a:r>
          </a:p>
          <a:p>
            <a:pPr marL="342900" indent="-342900">
              <a:buFont typeface="Arial" panose="020B0604020202020204" pitchFamily="34" charset="0"/>
              <a:buChar char="•"/>
            </a:pPr>
            <a:r>
              <a:rPr lang="en-US" dirty="0"/>
              <a:t>Modifier</a:t>
            </a:r>
          </a:p>
          <a:p>
            <a:pPr marL="342900" indent="-342900">
              <a:buFont typeface="Arial" panose="020B0604020202020204" pitchFamily="34" charset="0"/>
              <a:buChar char="•"/>
            </a:pPr>
            <a:r>
              <a:rPr lang="en-US" dirty="0"/>
              <a:t>Action / Semantics</a:t>
            </a:r>
          </a:p>
          <a:p>
            <a:pPr marL="741363" lvl="1" indent="-342900">
              <a:buFont typeface="Arial" panose="020B0604020202020204" pitchFamily="34" charset="0"/>
              <a:buChar char="•"/>
            </a:pPr>
            <a:r>
              <a:rPr lang="en-US" dirty="0"/>
              <a:t>Lisp program that build new knowledge in Scone</a:t>
            </a:r>
          </a:p>
          <a:p>
            <a:pPr marL="741363" lvl="1" indent="-342900">
              <a:buFont typeface="Arial" panose="020B0604020202020204" pitchFamily="34" charset="0"/>
              <a:buChar char="•"/>
            </a:pPr>
            <a:r>
              <a:rPr lang="en-US" dirty="0"/>
              <a:t>Save as a lambda function </a:t>
            </a:r>
          </a:p>
        </p:txBody>
      </p:sp>
      <p:sp>
        <p:nvSpPr>
          <p:cNvPr id="4" name="Footer Placeholder 3">
            <a:extLst>
              <a:ext uri="{FF2B5EF4-FFF2-40B4-BE49-F238E27FC236}">
                <a16:creationId xmlns:a16="http://schemas.microsoft.com/office/drawing/2014/main" id="{90F24AE8-D42F-6B48-B129-C678AF0A916B}"/>
              </a:ext>
            </a:extLst>
          </p:cNvPr>
          <p:cNvSpPr>
            <a:spLocks noGrp="1"/>
          </p:cNvSpPr>
          <p:nvPr>
            <p:ph type="ftr" sz="quarter" idx="11"/>
          </p:nvPr>
        </p:nvSpPr>
        <p:spPr/>
        <p:txBody>
          <a:bodyPr/>
          <a:lstStyle/>
          <a:p>
            <a:r>
              <a:rPr lang="en-US"/>
              <a:t>Yang Yang &lt;yangy4@andrew.cmu.edu&gt;</a:t>
            </a:r>
            <a:endParaRPr lang="en-US" dirty="0"/>
          </a:p>
        </p:txBody>
      </p:sp>
      <p:sp>
        <p:nvSpPr>
          <p:cNvPr id="5" name="Slide Number Placeholder 4">
            <a:extLst>
              <a:ext uri="{FF2B5EF4-FFF2-40B4-BE49-F238E27FC236}">
                <a16:creationId xmlns:a16="http://schemas.microsoft.com/office/drawing/2014/main" id="{A1C21833-8A56-044D-9BA2-66348AAD81ED}"/>
              </a:ext>
            </a:extLst>
          </p:cNvPr>
          <p:cNvSpPr>
            <a:spLocks noGrp="1"/>
          </p:cNvSpPr>
          <p:nvPr>
            <p:ph type="sldNum" sz="quarter" idx="12"/>
          </p:nvPr>
        </p:nvSpPr>
        <p:spPr/>
        <p:txBody>
          <a:bodyPr/>
          <a:lstStyle/>
          <a:p>
            <a:fld id="{12D65BC1-58D7-4CB7-80D7-E2654367821E}" type="slidenum">
              <a:rPr lang="en-US" smtClean="0"/>
              <a:pPr/>
              <a:t>23</a:t>
            </a:fld>
            <a:endParaRPr lang="en-US"/>
          </a:p>
        </p:txBody>
      </p:sp>
    </p:spTree>
    <p:extLst>
      <p:ext uri="{BB962C8B-B14F-4D97-AF65-F5344CB8AC3E}">
        <p14:creationId xmlns:p14="http://schemas.microsoft.com/office/powerpoint/2010/main" val="16178047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D081A-4B0A-B943-A435-BC241C8F27D4}"/>
              </a:ext>
            </a:extLst>
          </p:cNvPr>
          <p:cNvSpPr>
            <a:spLocks noGrp="1"/>
          </p:cNvSpPr>
          <p:nvPr>
            <p:ph type="title"/>
          </p:nvPr>
        </p:nvSpPr>
        <p:spPr/>
        <p:txBody>
          <a:bodyPr/>
          <a:lstStyle/>
          <a:p>
            <a:r>
              <a:rPr lang="en-US" dirty="0"/>
              <a:t>Construction Representation</a:t>
            </a:r>
          </a:p>
        </p:txBody>
      </p:sp>
      <p:sp>
        <p:nvSpPr>
          <p:cNvPr id="3" name="Content Placeholder 2">
            <a:extLst>
              <a:ext uri="{FF2B5EF4-FFF2-40B4-BE49-F238E27FC236}">
                <a16:creationId xmlns:a16="http://schemas.microsoft.com/office/drawing/2014/main" id="{98CBFEB1-3E88-BB40-A8F9-A0987598D539}"/>
              </a:ext>
            </a:extLst>
          </p:cNvPr>
          <p:cNvSpPr>
            <a:spLocks noGrp="1"/>
          </p:cNvSpPr>
          <p:nvPr>
            <p:ph idx="1"/>
          </p:nvPr>
        </p:nvSpPr>
        <p:spPr/>
        <p:txBody>
          <a:bodyPr/>
          <a:lstStyle/>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Pattern</a:t>
            </a:r>
          </a:p>
          <a:p>
            <a:pPr marL="342900" indent="-342900">
              <a:buFont typeface="Arial" panose="020B0604020202020204" pitchFamily="34" charset="0"/>
              <a:buChar char="•"/>
            </a:pPr>
            <a:r>
              <a:rPr lang="en-US" dirty="0"/>
              <a:t>Variables and Corresponding Constraints</a:t>
            </a:r>
          </a:p>
          <a:p>
            <a:pPr marL="342900" indent="-342900">
              <a:buFont typeface="Arial" panose="020B0604020202020204" pitchFamily="34" charset="0"/>
              <a:buChar char="•"/>
            </a:pPr>
            <a:r>
              <a:rPr lang="en-US" dirty="0"/>
              <a:t>Return Tag</a:t>
            </a:r>
          </a:p>
          <a:p>
            <a:pPr marL="342900" indent="-342900">
              <a:buFont typeface="Arial" panose="020B0604020202020204" pitchFamily="34" charset="0"/>
              <a:buChar char="•"/>
            </a:pPr>
            <a:r>
              <a:rPr lang="en-US" dirty="0"/>
              <a:t>Modifier</a:t>
            </a:r>
          </a:p>
          <a:p>
            <a:pPr marL="342900" indent="-342900">
              <a:buFont typeface="Arial" panose="020B0604020202020204" pitchFamily="34" charset="0"/>
              <a:buChar char="•"/>
            </a:pPr>
            <a:r>
              <a:rPr lang="en-US" dirty="0"/>
              <a:t>Action / Semantics</a:t>
            </a:r>
          </a:p>
          <a:p>
            <a:pPr marL="342900" indent="-342900">
              <a:buFont typeface="Arial" panose="020B0604020202020204" pitchFamily="34" charset="0"/>
              <a:buChar char="•"/>
            </a:pPr>
            <a:r>
              <a:rPr lang="en-US" dirty="0"/>
              <a:t>Parent</a:t>
            </a:r>
          </a:p>
        </p:txBody>
      </p:sp>
      <p:sp>
        <p:nvSpPr>
          <p:cNvPr id="4" name="Footer Placeholder 3">
            <a:extLst>
              <a:ext uri="{FF2B5EF4-FFF2-40B4-BE49-F238E27FC236}">
                <a16:creationId xmlns:a16="http://schemas.microsoft.com/office/drawing/2014/main" id="{90F24AE8-D42F-6B48-B129-C678AF0A916B}"/>
              </a:ext>
            </a:extLst>
          </p:cNvPr>
          <p:cNvSpPr>
            <a:spLocks noGrp="1"/>
          </p:cNvSpPr>
          <p:nvPr>
            <p:ph type="ftr" sz="quarter" idx="11"/>
          </p:nvPr>
        </p:nvSpPr>
        <p:spPr/>
        <p:txBody>
          <a:bodyPr/>
          <a:lstStyle/>
          <a:p>
            <a:r>
              <a:rPr lang="en-US"/>
              <a:t>Yang Yang &lt;yangy4@andrew.cmu.edu&gt;</a:t>
            </a:r>
            <a:endParaRPr lang="en-US" dirty="0"/>
          </a:p>
        </p:txBody>
      </p:sp>
      <p:sp>
        <p:nvSpPr>
          <p:cNvPr id="5" name="Slide Number Placeholder 4">
            <a:extLst>
              <a:ext uri="{FF2B5EF4-FFF2-40B4-BE49-F238E27FC236}">
                <a16:creationId xmlns:a16="http://schemas.microsoft.com/office/drawing/2014/main" id="{A1C21833-8A56-044D-9BA2-66348AAD81ED}"/>
              </a:ext>
            </a:extLst>
          </p:cNvPr>
          <p:cNvSpPr>
            <a:spLocks noGrp="1"/>
          </p:cNvSpPr>
          <p:nvPr>
            <p:ph type="sldNum" sz="quarter" idx="12"/>
          </p:nvPr>
        </p:nvSpPr>
        <p:spPr/>
        <p:txBody>
          <a:bodyPr/>
          <a:lstStyle/>
          <a:p>
            <a:fld id="{12D65BC1-58D7-4CB7-80D7-E2654367821E}" type="slidenum">
              <a:rPr lang="en-US" smtClean="0"/>
              <a:pPr/>
              <a:t>24</a:t>
            </a:fld>
            <a:endParaRPr lang="en-US"/>
          </a:p>
        </p:txBody>
      </p:sp>
    </p:spTree>
    <p:extLst>
      <p:ext uri="{BB962C8B-B14F-4D97-AF65-F5344CB8AC3E}">
        <p14:creationId xmlns:p14="http://schemas.microsoft.com/office/powerpoint/2010/main" val="20474998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Table&#10;&#10;Description automatically generated">
            <a:extLst>
              <a:ext uri="{FF2B5EF4-FFF2-40B4-BE49-F238E27FC236}">
                <a16:creationId xmlns:a16="http://schemas.microsoft.com/office/drawing/2014/main" id="{3D802451-0C96-EF47-8B7F-388571A3AA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17013" y="2848164"/>
            <a:ext cx="4311768" cy="1454024"/>
          </a:xfrm>
        </p:spPr>
      </p:pic>
      <p:sp>
        <p:nvSpPr>
          <p:cNvPr id="2" name="Title 1">
            <a:extLst>
              <a:ext uri="{FF2B5EF4-FFF2-40B4-BE49-F238E27FC236}">
                <a16:creationId xmlns:a16="http://schemas.microsoft.com/office/drawing/2014/main" id="{AECD081A-4B0A-B943-A435-BC241C8F27D4}"/>
              </a:ext>
            </a:extLst>
          </p:cNvPr>
          <p:cNvSpPr>
            <a:spLocks noGrp="1"/>
          </p:cNvSpPr>
          <p:nvPr>
            <p:ph type="title"/>
          </p:nvPr>
        </p:nvSpPr>
        <p:spPr>
          <a:xfrm>
            <a:off x="558800" y="274638"/>
            <a:ext cx="8128000" cy="1143000"/>
          </a:xfrm>
        </p:spPr>
        <p:txBody>
          <a:bodyPr wrap="square" anchor="ctr">
            <a:normAutofit/>
          </a:bodyPr>
          <a:lstStyle/>
          <a:p>
            <a:r>
              <a:rPr lang="en-US" dirty="0"/>
              <a:t>Construction Example</a:t>
            </a:r>
          </a:p>
        </p:txBody>
      </p:sp>
      <p:sp>
        <p:nvSpPr>
          <p:cNvPr id="4" name="Footer Placeholder 3">
            <a:extLst>
              <a:ext uri="{FF2B5EF4-FFF2-40B4-BE49-F238E27FC236}">
                <a16:creationId xmlns:a16="http://schemas.microsoft.com/office/drawing/2014/main" id="{90F24AE8-D42F-6B48-B129-C678AF0A916B}"/>
              </a:ext>
            </a:extLst>
          </p:cNvPr>
          <p:cNvSpPr>
            <a:spLocks noGrp="1"/>
          </p:cNvSpPr>
          <p:nvPr>
            <p:ph type="ftr" sz="quarter" idx="11"/>
          </p:nvPr>
        </p:nvSpPr>
        <p:spPr>
          <a:xfrm>
            <a:off x="2590800" y="6400800"/>
            <a:ext cx="3962400" cy="228600"/>
          </a:xfrm>
        </p:spPr>
        <p:txBody>
          <a:bodyPr wrap="square" anchor="b">
            <a:normAutofit lnSpcReduction="10000"/>
          </a:bodyPr>
          <a:lstStyle/>
          <a:p>
            <a:pPr>
              <a:lnSpc>
                <a:spcPct val="90000"/>
              </a:lnSpc>
              <a:spcAft>
                <a:spcPts val="600"/>
              </a:spcAft>
            </a:pPr>
            <a:r>
              <a:rPr lang="en-US" sz="1000"/>
              <a:t>Yang Yang &lt;yangy4@andrew.cmu.edu&gt;</a:t>
            </a:r>
          </a:p>
        </p:txBody>
      </p:sp>
      <p:sp>
        <p:nvSpPr>
          <p:cNvPr id="5" name="Slide Number Placeholder 4">
            <a:extLst>
              <a:ext uri="{FF2B5EF4-FFF2-40B4-BE49-F238E27FC236}">
                <a16:creationId xmlns:a16="http://schemas.microsoft.com/office/drawing/2014/main" id="{A1C21833-8A56-044D-9BA2-66348AAD81ED}"/>
              </a:ext>
            </a:extLst>
          </p:cNvPr>
          <p:cNvSpPr>
            <a:spLocks noGrp="1"/>
          </p:cNvSpPr>
          <p:nvPr>
            <p:ph type="sldNum" sz="quarter" idx="12"/>
          </p:nvPr>
        </p:nvSpPr>
        <p:spPr>
          <a:xfrm>
            <a:off x="6553200" y="6400800"/>
            <a:ext cx="2133600" cy="228600"/>
          </a:xfrm>
        </p:spPr>
        <p:txBody>
          <a:bodyPr wrap="square" anchor="b">
            <a:normAutofit lnSpcReduction="10000"/>
          </a:bodyPr>
          <a:lstStyle/>
          <a:p>
            <a:pPr>
              <a:lnSpc>
                <a:spcPct val="90000"/>
              </a:lnSpc>
              <a:spcAft>
                <a:spcPts val="600"/>
              </a:spcAft>
            </a:pPr>
            <a:fld id="{12D65BC1-58D7-4CB7-80D7-E2654367821E}" type="slidenum">
              <a:rPr lang="en-US" smtClean="0"/>
              <a:pPr>
                <a:lnSpc>
                  <a:spcPct val="90000"/>
                </a:lnSpc>
                <a:spcAft>
                  <a:spcPts val="600"/>
                </a:spcAft>
              </a:pPr>
              <a:t>25</a:t>
            </a:fld>
            <a:endParaRPr lang="en-US"/>
          </a:p>
        </p:txBody>
      </p:sp>
      <p:sp>
        <p:nvSpPr>
          <p:cNvPr id="39" name="TextBox 38">
            <a:extLst>
              <a:ext uri="{FF2B5EF4-FFF2-40B4-BE49-F238E27FC236}">
                <a16:creationId xmlns:a16="http://schemas.microsoft.com/office/drawing/2014/main" id="{95A51936-A7D3-A843-B74C-C11590F69E49}"/>
              </a:ext>
            </a:extLst>
          </p:cNvPr>
          <p:cNvSpPr txBox="1"/>
          <p:nvPr/>
        </p:nvSpPr>
        <p:spPr>
          <a:xfrm>
            <a:off x="764586" y="3200400"/>
            <a:ext cx="3652427" cy="369332"/>
          </a:xfrm>
          <a:prstGeom prst="rect">
            <a:avLst/>
          </a:prstGeom>
          <a:noFill/>
        </p:spPr>
        <p:txBody>
          <a:bodyPr wrap="square" rtlCol="0">
            <a:spAutoFit/>
          </a:bodyPr>
          <a:lstStyle/>
          <a:p>
            <a:r>
              <a:rPr lang="en-US" dirty="0"/>
              <a:t>Clyde kicked  a dog    on Monday</a:t>
            </a:r>
          </a:p>
        </p:txBody>
      </p:sp>
      <p:sp>
        <p:nvSpPr>
          <p:cNvPr id="40" name="Rectangle 39">
            <a:extLst>
              <a:ext uri="{FF2B5EF4-FFF2-40B4-BE49-F238E27FC236}">
                <a16:creationId xmlns:a16="http://schemas.microsoft.com/office/drawing/2014/main" id="{13F78649-CA2F-3140-BC25-8B5D8DD2A6F5}"/>
              </a:ext>
            </a:extLst>
          </p:cNvPr>
          <p:cNvSpPr/>
          <p:nvPr/>
        </p:nvSpPr>
        <p:spPr>
          <a:xfrm>
            <a:off x="2209800" y="3200400"/>
            <a:ext cx="685800" cy="457200"/>
          </a:xfrm>
          <a:prstGeom prst="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8980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Table&#10;&#10;Description automatically generated">
            <a:extLst>
              <a:ext uri="{FF2B5EF4-FFF2-40B4-BE49-F238E27FC236}">
                <a16:creationId xmlns:a16="http://schemas.microsoft.com/office/drawing/2014/main" id="{10B30117-7F23-BE44-89D9-9F70D24DB4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9600" y="2609623"/>
            <a:ext cx="4345987" cy="2095954"/>
          </a:xfrm>
          <a:prstGeom prst="rect">
            <a:avLst/>
          </a:prstGeom>
        </p:spPr>
      </p:pic>
      <p:sp>
        <p:nvSpPr>
          <p:cNvPr id="2" name="Title 1">
            <a:extLst>
              <a:ext uri="{FF2B5EF4-FFF2-40B4-BE49-F238E27FC236}">
                <a16:creationId xmlns:a16="http://schemas.microsoft.com/office/drawing/2014/main" id="{AECD081A-4B0A-B943-A435-BC241C8F27D4}"/>
              </a:ext>
            </a:extLst>
          </p:cNvPr>
          <p:cNvSpPr>
            <a:spLocks noGrp="1"/>
          </p:cNvSpPr>
          <p:nvPr>
            <p:ph type="title"/>
          </p:nvPr>
        </p:nvSpPr>
        <p:spPr>
          <a:xfrm>
            <a:off x="558800" y="274638"/>
            <a:ext cx="8128000" cy="1143000"/>
          </a:xfrm>
        </p:spPr>
        <p:txBody>
          <a:bodyPr wrap="square" anchor="ctr">
            <a:normAutofit/>
          </a:bodyPr>
          <a:lstStyle/>
          <a:p>
            <a:r>
              <a:rPr lang="en-US" dirty="0"/>
              <a:t>Construction Example</a:t>
            </a:r>
          </a:p>
        </p:txBody>
      </p:sp>
      <p:sp>
        <p:nvSpPr>
          <p:cNvPr id="4" name="Footer Placeholder 3">
            <a:extLst>
              <a:ext uri="{FF2B5EF4-FFF2-40B4-BE49-F238E27FC236}">
                <a16:creationId xmlns:a16="http://schemas.microsoft.com/office/drawing/2014/main" id="{90F24AE8-D42F-6B48-B129-C678AF0A916B}"/>
              </a:ext>
            </a:extLst>
          </p:cNvPr>
          <p:cNvSpPr>
            <a:spLocks noGrp="1"/>
          </p:cNvSpPr>
          <p:nvPr>
            <p:ph type="ftr" sz="quarter" idx="11"/>
          </p:nvPr>
        </p:nvSpPr>
        <p:spPr>
          <a:xfrm>
            <a:off x="2590800" y="6400800"/>
            <a:ext cx="3962400" cy="228600"/>
          </a:xfrm>
        </p:spPr>
        <p:txBody>
          <a:bodyPr wrap="square" anchor="b">
            <a:normAutofit lnSpcReduction="10000"/>
          </a:bodyPr>
          <a:lstStyle/>
          <a:p>
            <a:pPr>
              <a:lnSpc>
                <a:spcPct val="90000"/>
              </a:lnSpc>
              <a:spcAft>
                <a:spcPts val="600"/>
              </a:spcAft>
            </a:pPr>
            <a:r>
              <a:rPr lang="en-US" sz="1000"/>
              <a:t>Yang Yang &lt;yangy4@andrew.cmu.edu&gt;</a:t>
            </a:r>
          </a:p>
        </p:txBody>
      </p:sp>
      <p:sp>
        <p:nvSpPr>
          <p:cNvPr id="5" name="Slide Number Placeholder 4">
            <a:extLst>
              <a:ext uri="{FF2B5EF4-FFF2-40B4-BE49-F238E27FC236}">
                <a16:creationId xmlns:a16="http://schemas.microsoft.com/office/drawing/2014/main" id="{A1C21833-8A56-044D-9BA2-66348AAD81ED}"/>
              </a:ext>
            </a:extLst>
          </p:cNvPr>
          <p:cNvSpPr>
            <a:spLocks noGrp="1"/>
          </p:cNvSpPr>
          <p:nvPr>
            <p:ph type="sldNum" sz="quarter" idx="12"/>
          </p:nvPr>
        </p:nvSpPr>
        <p:spPr>
          <a:xfrm>
            <a:off x="6553200" y="6400800"/>
            <a:ext cx="2133600" cy="228600"/>
          </a:xfrm>
        </p:spPr>
        <p:txBody>
          <a:bodyPr wrap="square" anchor="b">
            <a:normAutofit lnSpcReduction="10000"/>
          </a:bodyPr>
          <a:lstStyle/>
          <a:p>
            <a:pPr>
              <a:lnSpc>
                <a:spcPct val="90000"/>
              </a:lnSpc>
              <a:spcAft>
                <a:spcPts val="600"/>
              </a:spcAft>
            </a:pPr>
            <a:fld id="{12D65BC1-58D7-4CB7-80D7-E2654367821E}" type="slidenum">
              <a:rPr lang="en-US" smtClean="0"/>
              <a:pPr>
                <a:lnSpc>
                  <a:spcPct val="90000"/>
                </a:lnSpc>
                <a:spcAft>
                  <a:spcPts val="600"/>
                </a:spcAft>
              </a:pPr>
              <a:t>26</a:t>
            </a:fld>
            <a:endParaRPr lang="en-US"/>
          </a:p>
        </p:txBody>
      </p:sp>
      <p:sp>
        <p:nvSpPr>
          <p:cNvPr id="9" name="TextBox 8">
            <a:extLst>
              <a:ext uri="{FF2B5EF4-FFF2-40B4-BE49-F238E27FC236}">
                <a16:creationId xmlns:a16="http://schemas.microsoft.com/office/drawing/2014/main" id="{AD49C4E9-AF8C-D541-8FD8-34E7B34BE8E0}"/>
              </a:ext>
            </a:extLst>
          </p:cNvPr>
          <p:cNvSpPr txBox="1"/>
          <p:nvPr/>
        </p:nvSpPr>
        <p:spPr>
          <a:xfrm>
            <a:off x="764586" y="3200400"/>
            <a:ext cx="3652427" cy="369332"/>
          </a:xfrm>
          <a:prstGeom prst="rect">
            <a:avLst/>
          </a:prstGeom>
          <a:noFill/>
        </p:spPr>
        <p:txBody>
          <a:bodyPr wrap="square" rtlCol="0">
            <a:spAutoFit/>
          </a:bodyPr>
          <a:lstStyle/>
          <a:p>
            <a:r>
              <a:rPr lang="en-US" dirty="0"/>
              <a:t>Clyde kicked  a dog    on Monday</a:t>
            </a:r>
          </a:p>
        </p:txBody>
      </p:sp>
      <p:sp>
        <p:nvSpPr>
          <p:cNvPr id="11" name="Rectangle 10">
            <a:extLst>
              <a:ext uri="{FF2B5EF4-FFF2-40B4-BE49-F238E27FC236}">
                <a16:creationId xmlns:a16="http://schemas.microsoft.com/office/drawing/2014/main" id="{895CB144-9EA2-D447-AF6E-75B577839D4E}"/>
              </a:ext>
            </a:extLst>
          </p:cNvPr>
          <p:cNvSpPr/>
          <p:nvPr/>
        </p:nvSpPr>
        <p:spPr>
          <a:xfrm>
            <a:off x="2209800" y="3200400"/>
            <a:ext cx="685800" cy="457200"/>
          </a:xfrm>
          <a:prstGeom prst="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7A1F901-785A-6E4F-8CF4-7C7D96334CB4}"/>
              </a:ext>
            </a:extLst>
          </p:cNvPr>
          <p:cNvSpPr/>
          <p:nvPr/>
        </p:nvSpPr>
        <p:spPr>
          <a:xfrm>
            <a:off x="764586" y="3112532"/>
            <a:ext cx="2283414" cy="621268"/>
          </a:xfrm>
          <a:prstGeom prst="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1886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Table&#10;&#10;Description automatically generated">
            <a:extLst>
              <a:ext uri="{FF2B5EF4-FFF2-40B4-BE49-F238E27FC236}">
                <a16:creationId xmlns:a16="http://schemas.microsoft.com/office/drawing/2014/main" id="{E9E7683F-018C-8D44-B807-050D1857DF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2788515"/>
            <a:ext cx="4043665" cy="1554885"/>
          </a:xfrm>
          <a:prstGeom prst="rect">
            <a:avLst/>
          </a:prstGeom>
        </p:spPr>
      </p:pic>
      <p:sp>
        <p:nvSpPr>
          <p:cNvPr id="2" name="Title 1">
            <a:extLst>
              <a:ext uri="{FF2B5EF4-FFF2-40B4-BE49-F238E27FC236}">
                <a16:creationId xmlns:a16="http://schemas.microsoft.com/office/drawing/2014/main" id="{AECD081A-4B0A-B943-A435-BC241C8F27D4}"/>
              </a:ext>
            </a:extLst>
          </p:cNvPr>
          <p:cNvSpPr>
            <a:spLocks noGrp="1"/>
          </p:cNvSpPr>
          <p:nvPr>
            <p:ph type="title"/>
          </p:nvPr>
        </p:nvSpPr>
        <p:spPr>
          <a:xfrm>
            <a:off x="558800" y="274638"/>
            <a:ext cx="8128000" cy="1143000"/>
          </a:xfrm>
        </p:spPr>
        <p:txBody>
          <a:bodyPr wrap="square" anchor="ctr">
            <a:normAutofit/>
          </a:bodyPr>
          <a:lstStyle/>
          <a:p>
            <a:r>
              <a:rPr lang="en-US" dirty="0"/>
              <a:t>Construction Example</a:t>
            </a:r>
          </a:p>
        </p:txBody>
      </p:sp>
      <p:sp>
        <p:nvSpPr>
          <p:cNvPr id="4" name="Footer Placeholder 3">
            <a:extLst>
              <a:ext uri="{FF2B5EF4-FFF2-40B4-BE49-F238E27FC236}">
                <a16:creationId xmlns:a16="http://schemas.microsoft.com/office/drawing/2014/main" id="{90F24AE8-D42F-6B48-B129-C678AF0A916B}"/>
              </a:ext>
            </a:extLst>
          </p:cNvPr>
          <p:cNvSpPr>
            <a:spLocks noGrp="1"/>
          </p:cNvSpPr>
          <p:nvPr>
            <p:ph type="ftr" sz="quarter" idx="11"/>
          </p:nvPr>
        </p:nvSpPr>
        <p:spPr>
          <a:xfrm>
            <a:off x="2590800" y="6400800"/>
            <a:ext cx="3962400" cy="228600"/>
          </a:xfrm>
        </p:spPr>
        <p:txBody>
          <a:bodyPr wrap="square" anchor="b">
            <a:normAutofit lnSpcReduction="10000"/>
          </a:bodyPr>
          <a:lstStyle/>
          <a:p>
            <a:pPr>
              <a:lnSpc>
                <a:spcPct val="90000"/>
              </a:lnSpc>
              <a:spcAft>
                <a:spcPts val="600"/>
              </a:spcAft>
            </a:pPr>
            <a:r>
              <a:rPr lang="en-US" sz="1000"/>
              <a:t>Yang Yang &lt;yangy4@andrew.cmu.edu&gt;</a:t>
            </a:r>
          </a:p>
        </p:txBody>
      </p:sp>
      <p:sp>
        <p:nvSpPr>
          <p:cNvPr id="5" name="Slide Number Placeholder 4">
            <a:extLst>
              <a:ext uri="{FF2B5EF4-FFF2-40B4-BE49-F238E27FC236}">
                <a16:creationId xmlns:a16="http://schemas.microsoft.com/office/drawing/2014/main" id="{A1C21833-8A56-044D-9BA2-66348AAD81ED}"/>
              </a:ext>
            </a:extLst>
          </p:cNvPr>
          <p:cNvSpPr>
            <a:spLocks noGrp="1"/>
          </p:cNvSpPr>
          <p:nvPr>
            <p:ph type="sldNum" sz="quarter" idx="12"/>
          </p:nvPr>
        </p:nvSpPr>
        <p:spPr>
          <a:xfrm>
            <a:off x="6553200" y="6400800"/>
            <a:ext cx="2133600" cy="228600"/>
          </a:xfrm>
        </p:spPr>
        <p:txBody>
          <a:bodyPr wrap="square" anchor="b">
            <a:normAutofit lnSpcReduction="10000"/>
          </a:bodyPr>
          <a:lstStyle/>
          <a:p>
            <a:pPr>
              <a:lnSpc>
                <a:spcPct val="90000"/>
              </a:lnSpc>
              <a:spcAft>
                <a:spcPts val="600"/>
              </a:spcAft>
            </a:pPr>
            <a:fld id="{12D65BC1-58D7-4CB7-80D7-E2654367821E}" type="slidenum">
              <a:rPr lang="en-US" smtClean="0"/>
              <a:pPr>
                <a:lnSpc>
                  <a:spcPct val="90000"/>
                </a:lnSpc>
                <a:spcAft>
                  <a:spcPts val="600"/>
                </a:spcAft>
              </a:pPr>
              <a:t>27</a:t>
            </a:fld>
            <a:endParaRPr lang="en-US"/>
          </a:p>
        </p:txBody>
      </p:sp>
      <p:sp>
        <p:nvSpPr>
          <p:cNvPr id="11" name="TextBox 10">
            <a:extLst>
              <a:ext uri="{FF2B5EF4-FFF2-40B4-BE49-F238E27FC236}">
                <a16:creationId xmlns:a16="http://schemas.microsoft.com/office/drawing/2014/main" id="{BFECA6DA-2274-EB45-9074-16DD88B60B0E}"/>
              </a:ext>
            </a:extLst>
          </p:cNvPr>
          <p:cNvSpPr txBox="1"/>
          <p:nvPr/>
        </p:nvSpPr>
        <p:spPr>
          <a:xfrm>
            <a:off x="764586" y="3200400"/>
            <a:ext cx="3652427" cy="369332"/>
          </a:xfrm>
          <a:prstGeom prst="rect">
            <a:avLst/>
          </a:prstGeom>
          <a:noFill/>
        </p:spPr>
        <p:txBody>
          <a:bodyPr wrap="square" rtlCol="0">
            <a:spAutoFit/>
          </a:bodyPr>
          <a:lstStyle/>
          <a:p>
            <a:r>
              <a:rPr lang="en-US" dirty="0"/>
              <a:t>Clyde kicked  a dog    on Monday</a:t>
            </a:r>
          </a:p>
        </p:txBody>
      </p:sp>
      <p:sp>
        <p:nvSpPr>
          <p:cNvPr id="13" name="Rectangle 12">
            <a:extLst>
              <a:ext uri="{FF2B5EF4-FFF2-40B4-BE49-F238E27FC236}">
                <a16:creationId xmlns:a16="http://schemas.microsoft.com/office/drawing/2014/main" id="{556E9204-F411-7B40-B7B5-A547199DDDF7}"/>
              </a:ext>
            </a:extLst>
          </p:cNvPr>
          <p:cNvSpPr/>
          <p:nvPr/>
        </p:nvSpPr>
        <p:spPr>
          <a:xfrm>
            <a:off x="2209800" y="3200400"/>
            <a:ext cx="685800" cy="457200"/>
          </a:xfrm>
          <a:prstGeom prst="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73CF7D3-779D-994A-8EF1-BB9EE385CE82}"/>
              </a:ext>
            </a:extLst>
          </p:cNvPr>
          <p:cNvSpPr/>
          <p:nvPr/>
        </p:nvSpPr>
        <p:spPr>
          <a:xfrm>
            <a:off x="764586" y="3112532"/>
            <a:ext cx="2283414" cy="621268"/>
          </a:xfrm>
          <a:prstGeom prst="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61501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67549-8A9A-A446-95FC-7FCB4966D11F}"/>
              </a:ext>
            </a:extLst>
          </p:cNvPr>
          <p:cNvSpPr>
            <a:spLocks noGrp="1"/>
          </p:cNvSpPr>
          <p:nvPr>
            <p:ph type="title"/>
          </p:nvPr>
        </p:nvSpPr>
        <p:spPr/>
        <p:txBody>
          <a:bodyPr/>
          <a:lstStyle/>
          <a:p>
            <a:r>
              <a:rPr lang="en-US" dirty="0"/>
              <a:t>Construction Hierarchy</a:t>
            </a:r>
          </a:p>
        </p:txBody>
      </p:sp>
      <p:sp>
        <p:nvSpPr>
          <p:cNvPr id="4" name="Footer Placeholder 3">
            <a:extLst>
              <a:ext uri="{FF2B5EF4-FFF2-40B4-BE49-F238E27FC236}">
                <a16:creationId xmlns:a16="http://schemas.microsoft.com/office/drawing/2014/main" id="{6C5F7E44-26F2-4248-AE51-0F97F8F8405C}"/>
              </a:ext>
            </a:extLst>
          </p:cNvPr>
          <p:cNvSpPr>
            <a:spLocks noGrp="1"/>
          </p:cNvSpPr>
          <p:nvPr>
            <p:ph type="ftr" sz="quarter" idx="11"/>
          </p:nvPr>
        </p:nvSpPr>
        <p:spPr/>
        <p:txBody>
          <a:bodyPr/>
          <a:lstStyle/>
          <a:p>
            <a:r>
              <a:rPr lang="en-US"/>
              <a:t>Yang Yang &lt;yangy4@andrew.cmu.edu&gt;</a:t>
            </a:r>
            <a:endParaRPr lang="en-US" dirty="0"/>
          </a:p>
        </p:txBody>
      </p:sp>
      <p:sp>
        <p:nvSpPr>
          <p:cNvPr id="5" name="Slide Number Placeholder 4">
            <a:extLst>
              <a:ext uri="{FF2B5EF4-FFF2-40B4-BE49-F238E27FC236}">
                <a16:creationId xmlns:a16="http://schemas.microsoft.com/office/drawing/2014/main" id="{7C278D3C-3BB9-734A-851A-07189715FC79}"/>
              </a:ext>
            </a:extLst>
          </p:cNvPr>
          <p:cNvSpPr>
            <a:spLocks noGrp="1"/>
          </p:cNvSpPr>
          <p:nvPr>
            <p:ph type="sldNum" sz="quarter" idx="12"/>
          </p:nvPr>
        </p:nvSpPr>
        <p:spPr/>
        <p:txBody>
          <a:bodyPr/>
          <a:lstStyle/>
          <a:p>
            <a:fld id="{12D65BC1-58D7-4CB7-80D7-E2654367821E}" type="slidenum">
              <a:rPr lang="en-US" smtClean="0"/>
              <a:pPr/>
              <a:t>28</a:t>
            </a:fld>
            <a:endParaRPr lang="en-US"/>
          </a:p>
        </p:txBody>
      </p:sp>
      <p:pic>
        <p:nvPicPr>
          <p:cNvPr id="11" name="Picture 10" descr="Diagram&#10;&#10;Description automatically generated">
            <a:extLst>
              <a:ext uri="{FF2B5EF4-FFF2-40B4-BE49-F238E27FC236}">
                <a16:creationId xmlns:a16="http://schemas.microsoft.com/office/drawing/2014/main" id="{B9CB2DD9-218B-1945-BCEE-1FC0D00197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575" y="1810655"/>
            <a:ext cx="7664450" cy="4131813"/>
          </a:xfrm>
          <a:prstGeom prst="rect">
            <a:avLst/>
          </a:prstGeom>
        </p:spPr>
      </p:pic>
    </p:spTree>
    <p:extLst>
      <p:ext uri="{BB962C8B-B14F-4D97-AF65-F5344CB8AC3E}">
        <p14:creationId xmlns:p14="http://schemas.microsoft.com/office/powerpoint/2010/main" val="20227248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F8018-DB92-BE44-A4F9-429DA8D8AE4B}"/>
              </a:ext>
            </a:extLst>
          </p:cNvPr>
          <p:cNvSpPr>
            <a:spLocks noGrp="1"/>
          </p:cNvSpPr>
          <p:nvPr>
            <p:ph type="title"/>
          </p:nvPr>
        </p:nvSpPr>
        <p:spPr/>
        <p:txBody>
          <a:bodyPr/>
          <a:lstStyle/>
          <a:p>
            <a:r>
              <a:rPr lang="en-US" dirty="0"/>
              <a:t>Agenda</a:t>
            </a:r>
          </a:p>
        </p:txBody>
      </p:sp>
      <p:sp>
        <p:nvSpPr>
          <p:cNvPr id="4" name="Footer Placeholder 3">
            <a:extLst>
              <a:ext uri="{FF2B5EF4-FFF2-40B4-BE49-F238E27FC236}">
                <a16:creationId xmlns:a16="http://schemas.microsoft.com/office/drawing/2014/main" id="{16846830-2682-084A-A88E-3DB451D8737D}"/>
              </a:ext>
            </a:extLst>
          </p:cNvPr>
          <p:cNvSpPr>
            <a:spLocks noGrp="1"/>
          </p:cNvSpPr>
          <p:nvPr>
            <p:ph type="ftr" sz="quarter" idx="11"/>
          </p:nvPr>
        </p:nvSpPr>
        <p:spPr/>
        <p:txBody>
          <a:bodyPr/>
          <a:lstStyle/>
          <a:p>
            <a:r>
              <a:rPr lang="en-US"/>
              <a:t>Yang Yang &lt;yangy4@andrew.cmu.edu&gt;</a:t>
            </a:r>
            <a:endParaRPr lang="en-US" dirty="0"/>
          </a:p>
        </p:txBody>
      </p:sp>
      <p:sp>
        <p:nvSpPr>
          <p:cNvPr id="5" name="Slide Number Placeholder 4">
            <a:extLst>
              <a:ext uri="{FF2B5EF4-FFF2-40B4-BE49-F238E27FC236}">
                <a16:creationId xmlns:a16="http://schemas.microsoft.com/office/drawing/2014/main" id="{9B884ECC-2483-C344-932F-43E517DD57E7}"/>
              </a:ext>
            </a:extLst>
          </p:cNvPr>
          <p:cNvSpPr>
            <a:spLocks noGrp="1"/>
          </p:cNvSpPr>
          <p:nvPr>
            <p:ph type="sldNum" sz="quarter" idx="12"/>
          </p:nvPr>
        </p:nvSpPr>
        <p:spPr/>
        <p:txBody>
          <a:bodyPr/>
          <a:lstStyle/>
          <a:p>
            <a:fld id="{12D65BC1-58D7-4CB7-80D7-E2654367821E}" type="slidenum">
              <a:rPr lang="en-US" smtClean="0"/>
              <a:pPr/>
              <a:t>29</a:t>
            </a:fld>
            <a:endParaRPr lang="en-US"/>
          </a:p>
        </p:txBody>
      </p:sp>
      <p:graphicFrame>
        <p:nvGraphicFramePr>
          <p:cNvPr id="9" name="Content Placeholder 8">
            <a:extLst>
              <a:ext uri="{FF2B5EF4-FFF2-40B4-BE49-F238E27FC236}">
                <a16:creationId xmlns:a16="http://schemas.microsoft.com/office/drawing/2014/main" id="{00A6288D-6857-3341-BA18-69D81392081E}"/>
              </a:ext>
            </a:extLst>
          </p:cNvPr>
          <p:cNvGraphicFramePr>
            <a:graphicFrameLocks noGrp="1"/>
          </p:cNvGraphicFramePr>
          <p:nvPr>
            <p:ph idx="1"/>
            <p:extLst>
              <p:ext uri="{D42A27DB-BD31-4B8C-83A1-F6EECF244321}">
                <p14:modId xmlns:p14="http://schemas.microsoft.com/office/powerpoint/2010/main" val="1482482705"/>
              </p:ext>
            </p:extLst>
          </p:nvPr>
        </p:nvGraphicFramePr>
        <p:xfrm>
          <a:off x="838200" y="1905000"/>
          <a:ext cx="7467600" cy="38401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34914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65B15-6733-2D4B-BA7F-1E5F57C765CF}"/>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53F232D1-90CD-5648-B79E-B7728027DC5D}"/>
              </a:ext>
            </a:extLst>
          </p:cNvPr>
          <p:cNvSpPr>
            <a:spLocks noGrp="1"/>
          </p:cNvSpPr>
          <p:nvPr>
            <p:ph idx="1"/>
          </p:nvPr>
        </p:nvSpPr>
        <p:spPr/>
        <p:txBody>
          <a:bodyPr/>
          <a:lstStyle/>
          <a:p>
            <a:pPr marL="342900" indent="-342900">
              <a:buFont typeface="Arial" panose="020B0604020202020204" pitchFamily="34" charset="0"/>
              <a:buChar char="•"/>
            </a:pPr>
            <a:endParaRPr lang="en-US" dirty="0"/>
          </a:p>
          <a:p>
            <a:r>
              <a:rPr lang="en-US" sz="2000" dirty="0"/>
              <a:t>Natural Language Processing </a:t>
            </a:r>
          </a:p>
          <a:p>
            <a:pPr marL="1773238" lvl="4" indent="-342900">
              <a:buFont typeface="Arial" panose="020B0604020202020204" pitchFamily="34" charset="0"/>
              <a:buChar char="•"/>
            </a:pPr>
            <a:endParaRPr lang="en-US" dirty="0"/>
          </a:p>
          <a:p>
            <a:r>
              <a:rPr lang="en-US" dirty="0"/>
              <a:t>	</a:t>
            </a:r>
          </a:p>
        </p:txBody>
      </p:sp>
      <p:sp>
        <p:nvSpPr>
          <p:cNvPr id="4" name="Footer Placeholder 3">
            <a:extLst>
              <a:ext uri="{FF2B5EF4-FFF2-40B4-BE49-F238E27FC236}">
                <a16:creationId xmlns:a16="http://schemas.microsoft.com/office/drawing/2014/main" id="{A46AA87A-024B-0E47-80DF-0DC91AD3B60F}"/>
              </a:ext>
            </a:extLst>
          </p:cNvPr>
          <p:cNvSpPr>
            <a:spLocks noGrp="1"/>
          </p:cNvSpPr>
          <p:nvPr>
            <p:ph type="ftr" sz="quarter" idx="11"/>
          </p:nvPr>
        </p:nvSpPr>
        <p:spPr/>
        <p:txBody>
          <a:bodyPr/>
          <a:lstStyle/>
          <a:p>
            <a:r>
              <a:rPr lang="en-US"/>
              <a:t>Yang Yang &lt;yangy4@andrew.cmu.edu&gt;</a:t>
            </a:r>
            <a:endParaRPr lang="en-US" dirty="0"/>
          </a:p>
        </p:txBody>
      </p:sp>
      <p:sp>
        <p:nvSpPr>
          <p:cNvPr id="5" name="Slide Number Placeholder 4">
            <a:extLst>
              <a:ext uri="{FF2B5EF4-FFF2-40B4-BE49-F238E27FC236}">
                <a16:creationId xmlns:a16="http://schemas.microsoft.com/office/drawing/2014/main" id="{FDDF1E45-108E-BE4E-BF10-95ACE351938C}"/>
              </a:ext>
            </a:extLst>
          </p:cNvPr>
          <p:cNvSpPr>
            <a:spLocks noGrp="1"/>
          </p:cNvSpPr>
          <p:nvPr>
            <p:ph type="sldNum" sz="quarter" idx="12"/>
          </p:nvPr>
        </p:nvSpPr>
        <p:spPr/>
        <p:txBody>
          <a:bodyPr/>
          <a:lstStyle/>
          <a:p>
            <a:fld id="{12D65BC1-58D7-4CB7-80D7-E2654367821E}" type="slidenum">
              <a:rPr lang="en-US" smtClean="0"/>
              <a:pPr/>
              <a:t>3</a:t>
            </a:fld>
            <a:endParaRPr lang="en-US"/>
          </a:p>
        </p:txBody>
      </p:sp>
      <p:graphicFrame>
        <p:nvGraphicFramePr>
          <p:cNvPr id="8" name="Diagram 7">
            <a:extLst>
              <a:ext uri="{FF2B5EF4-FFF2-40B4-BE49-F238E27FC236}">
                <a16:creationId xmlns:a16="http://schemas.microsoft.com/office/drawing/2014/main" id="{9BE188BA-9690-6846-BBD9-543DF108F25F}"/>
              </a:ext>
            </a:extLst>
          </p:cNvPr>
          <p:cNvGraphicFramePr/>
          <p:nvPr>
            <p:extLst>
              <p:ext uri="{D42A27DB-BD31-4B8C-83A1-F6EECF244321}">
                <p14:modId xmlns:p14="http://schemas.microsoft.com/office/powerpoint/2010/main" val="1982342436"/>
              </p:ext>
            </p:extLst>
          </p:nvPr>
        </p:nvGraphicFramePr>
        <p:xfrm>
          <a:off x="1295400" y="2743199"/>
          <a:ext cx="5638800" cy="3840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a:extLst>
              <a:ext uri="{FF2B5EF4-FFF2-40B4-BE49-F238E27FC236}">
                <a16:creationId xmlns:a16="http://schemas.microsoft.com/office/drawing/2014/main" id="{6D7521ED-986B-9547-AA90-AEF4017CE639}"/>
              </a:ext>
            </a:extLst>
          </p:cNvPr>
          <p:cNvSpPr txBox="1"/>
          <p:nvPr/>
        </p:nvSpPr>
        <p:spPr>
          <a:xfrm>
            <a:off x="6085706" y="3863181"/>
            <a:ext cx="2318263" cy="461665"/>
          </a:xfrm>
          <a:prstGeom prst="rect">
            <a:avLst/>
          </a:prstGeom>
          <a:noFill/>
        </p:spPr>
        <p:txBody>
          <a:bodyPr wrap="none" rtlCol="0">
            <a:spAutoFit/>
          </a:bodyPr>
          <a:lstStyle/>
          <a:p>
            <a:r>
              <a:rPr lang="en-US" sz="2400" dirty="0"/>
              <a:t>Understanding</a:t>
            </a:r>
            <a:r>
              <a:rPr lang="en-US" dirty="0"/>
              <a:t>?</a:t>
            </a:r>
          </a:p>
        </p:txBody>
      </p:sp>
    </p:spTree>
    <p:extLst>
      <p:ext uri="{BB962C8B-B14F-4D97-AF65-F5344CB8AC3E}">
        <p14:creationId xmlns:p14="http://schemas.microsoft.com/office/powerpoint/2010/main" val="1717952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93EB6-9B72-8648-9378-4C018CC305F9}"/>
              </a:ext>
            </a:extLst>
          </p:cNvPr>
          <p:cNvSpPr>
            <a:spLocks noGrp="1"/>
          </p:cNvSpPr>
          <p:nvPr>
            <p:ph type="title"/>
          </p:nvPr>
        </p:nvSpPr>
        <p:spPr/>
        <p:txBody>
          <a:bodyPr/>
          <a:lstStyle/>
          <a:p>
            <a:r>
              <a:rPr lang="en-US" dirty="0"/>
              <a:t>NLU Engine</a:t>
            </a:r>
          </a:p>
        </p:txBody>
      </p:sp>
      <p:pic>
        <p:nvPicPr>
          <p:cNvPr id="7" name="Content Placeholder 6" descr="Diagram&#10;&#10;Description automatically generated">
            <a:extLst>
              <a:ext uri="{FF2B5EF4-FFF2-40B4-BE49-F238E27FC236}">
                <a16:creationId xmlns:a16="http://schemas.microsoft.com/office/drawing/2014/main" id="{2DA40C23-447B-B143-87B3-2AD9FFCD6DA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21251" y="1600200"/>
            <a:ext cx="6501498" cy="4525963"/>
          </a:xfrm>
        </p:spPr>
      </p:pic>
      <p:sp>
        <p:nvSpPr>
          <p:cNvPr id="4" name="Footer Placeholder 3">
            <a:extLst>
              <a:ext uri="{FF2B5EF4-FFF2-40B4-BE49-F238E27FC236}">
                <a16:creationId xmlns:a16="http://schemas.microsoft.com/office/drawing/2014/main" id="{1EF248BE-FEB2-234C-9BD8-26BE0461450D}"/>
              </a:ext>
            </a:extLst>
          </p:cNvPr>
          <p:cNvSpPr>
            <a:spLocks noGrp="1"/>
          </p:cNvSpPr>
          <p:nvPr>
            <p:ph type="ftr" sz="quarter" idx="11"/>
          </p:nvPr>
        </p:nvSpPr>
        <p:spPr/>
        <p:txBody>
          <a:bodyPr/>
          <a:lstStyle/>
          <a:p>
            <a:r>
              <a:rPr lang="en-US"/>
              <a:t>Yang Yang &lt;yangy4@andrew.cmu.edu&gt;</a:t>
            </a:r>
            <a:endParaRPr lang="en-US" dirty="0"/>
          </a:p>
        </p:txBody>
      </p:sp>
      <p:sp>
        <p:nvSpPr>
          <p:cNvPr id="5" name="Slide Number Placeholder 4">
            <a:extLst>
              <a:ext uri="{FF2B5EF4-FFF2-40B4-BE49-F238E27FC236}">
                <a16:creationId xmlns:a16="http://schemas.microsoft.com/office/drawing/2014/main" id="{483B2729-C456-EA46-BFB0-311F868902AD}"/>
              </a:ext>
            </a:extLst>
          </p:cNvPr>
          <p:cNvSpPr>
            <a:spLocks noGrp="1"/>
          </p:cNvSpPr>
          <p:nvPr>
            <p:ph type="sldNum" sz="quarter" idx="12"/>
          </p:nvPr>
        </p:nvSpPr>
        <p:spPr/>
        <p:txBody>
          <a:bodyPr/>
          <a:lstStyle/>
          <a:p>
            <a:fld id="{12D65BC1-58D7-4CB7-80D7-E2654367821E}" type="slidenum">
              <a:rPr lang="en-US" smtClean="0"/>
              <a:pPr/>
              <a:t>30</a:t>
            </a:fld>
            <a:endParaRPr lang="en-US"/>
          </a:p>
        </p:txBody>
      </p:sp>
    </p:spTree>
    <p:extLst>
      <p:ext uri="{BB962C8B-B14F-4D97-AF65-F5344CB8AC3E}">
        <p14:creationId xmlns:p14="http://schemas.microsoft.com/office/powerpoint/2010/main" val="9439075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62B20-60F5-6249-83B8-D0FAEE362562}"/>
              </a:ext>
            </a:extLst>
          </p:cNvPr>
          <p:cNvSpPr>
            <a:spLocks noGrp="1"/>
          </p:cNvSpPr>
          <p:nvPr>
            <p:ph type="title"/>
          </p:nvPr>
        </p:nvSpPr>
        <p:spPr/>
        <p:txBody>
          <a:bodyPr/>
          <a:lstStyle/>
          <a:p>
            <a:r>
              <a:rPr lang="en-US" dirty="0"/>
              <a:t>Represent Context of Current Story</a:t>
            </a:r>
          </a:p>
        </p:txBody>
      </p:sp>
      <p:sp>
        <p:nvSpPr>
          <p:cNvPr id="3" name="Content Placeholder 2">
            <a:extLst>
              <a:ext uri="{FF2B5EF4-FFF2-40B4-BE49-F238E27FC236}">
                <a16:creationId xmlns:a16="http://schemas.microsoft.com/office/drawing/2014/main" id="{81F658B9-73FF-E94D-9B6F-C7C6F2260EF1}"/>
              </a:ext>
            </a:extLst>
          </p:cNvPr>
          <p:cNvSpPr>
            <a:spLocks noGrp="1"/>
          </p:cNvSpPr>
          <p:nvPr>
            <p:ph idx="1"/>
          </p:nvPr>
        </p:nvSpPr>
        <p:spPr/>
        <p:txBody>
          <a:bodyPr/>
          <a:lstStyle/>
          <a:p>
            <a:endParaRPr lang="en-US" dirty="0"/>
          </a:p>
          <a:p>
            <a:pPr marL="342900" indent="-342900">
              <a:buFont typeface="Arial" panose="020B0604020202020204" pitchFamily="34" charset="0"/>
              <a:buChar char="•"/>
            </a:pPr>
            <a:r>
              <a:rPr lang="en-US" sz="2000" dirty="0"/>
              <a:t>Scone Context</a:t>
            </a:r>
          </a:p>
          <a:p>
            <a:pPr marL="741363" lvl="1" indent="-342900">
              <a:buFont typeface="Arial" panose="020B0604020202020204" pitchFamily="34" charset="0"/>
              <a:buChar char="•"/>
            </a:pPr>
            <a:r>
              <a:rPr lang="en-US" sz="1600" dirty="0"/>
              <a:t>Represent the world model of the text </a:t>
            </a:r>
          </a:p>
          <a:p>
            <a:pPr lvl="2" indent="0">
              <a:buNone/>
            </a:pPr>
            <a:r>
              <a:rPr lang="en-US" sz="1400" dirty="0"/>
              <a:t>“Yang went to the bookstore on Monday”</a:t>
            </a:r>
          </a:p>
          <a:p>
            <a:pPr marL="1030288" lvl="2" indent="-285750">
              <a:buFont typeface="Wingdings" pitchFamily="2" charset="2"/>
              <a:buChar char="ó"/>
            </a:pPr>
            <a:r>
              <a:rPr lang="en-US" sz="1400" dirty="0">
                <a:sym typeface="Wingdings" pitchFamily="2" charset="2"/>
              </a:rPr>
              <a:t>“Yang goes to the bookstore” in a time context {Monday} </a:t>
            </a:r>
            <a:endParaRPr lang="en-US" sz="1400" dirty="0"/>
          </a:p>
        </p:txBody>
      </p:sp>
      <p:sp>
        <p:nvSpPr>
          <p:cNvPr id="4" name="Footer Placeholder 3">
            <a:extLst>
              <a:ext uri="{FF2B5EF4-FFF2-40B4-BE49-F238E27FC236}">
                <a16:creationId xmlns:a16="http://schemas.microsoft.com/office/drawing/2014/main" id="{5FCF3F81-CDE4-0B46-B8BD-E611A2337868}"/>
              </a:ext>
            </a:extLst>
          </p:cNvPr>
          <p:cNvSpPr>
            <a:spLocks noGrp="1"/>
          </p:cNvSpPr>
          <p:nvPr>
            <p:ph type="ftr" sz="quarter" idx="11"/>
          </p:nvPr>
        </p:nvSpPr>
        <p:spPr/>
        <p:txBody>
          <a:bodyPr/>
          <a:lstStyle/>
          <a:p>
            <a:r>
              <a:rPr lang="en-US"/>
              <a:t>Yang Yang &lt;yangy4@andrew.cmu.edu&gt;</a:t>
            </a:r>
            <a:endParaRPr lang="en-US" dirty="0"/>
          </a:p>
        </p:txBody>
      </p:sp>
      <p:sp>
        <p:nvSpPr>
          <p:cNvPr id="5" name="Slide Number Placeholder 4">
            <a:extLst>
              <a:ext uri="{FF2B5EF4-FFF2-40B4-BE49-F238E27FC236}">
                <a16:creationId xmlns:a16="http://schemas.microsoft.com/office/drawing/2014/main" id="{061755E6-1467-F147-A076-F10FC0DD3598}"/>
              </a:ext>
            </a:extLst>
          </p:cNvPr>
          <p:cNvSpPr>
            <a:spLocks noGrp="1"/>
          </p:cNvSpPr>
          <p:nvPr>
            <p:ph type="sldNum" sz="quarter" idx="12"/>
          </p:nvPr>
        </p:nvSpPr>
        <p:spPr/>
        <p:txBody>
          <a:bodyPr/>
          <a:lstStyle/>
          <a:p>
            <a:fld id="{12D65BC1-58D7-4CB7-80D7-E2654367821E}" type="slidenum">
              <a:rPr lang="en-US" smtClean="0"/>
              <a:pPr/>
              <a:t>31</a:t>
            </a:fld>
            <a:endParaRPr lang="en-US"/>
          </a:p>
        </p:txBody>
      </p:sp>
    </p:spTree>
    <p:extLst>
      <p:ext uri="{BB962C8B-B14F-4D97-AF65-F5344CB8AC3E}">
        <p14:creationId xmlns:p14="http://schemas.microsoft.com/office/powerpoint/2010/main" val="2572627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62B20-60F5-6249-83B8-D0FAEE362562}"/>
              </a:ext>
            </a:extLst>
          </p:cNvPr>
          <p:cNvSpPr>
            <a:spLocks noGrp="1"/>
          </p:cNvSpPr>
          <p:nvPr>
            <p:ph type="title"/>
          </p:nvPr>
        </p:nvSpPr>
        <p:spPr/>
        <p:txBody>
          <a:bodyPr/>
          <a:lstStyle/>
          <a:p>
            <a:r>
              <a:rPr lang="en-US" dirty="0"/>
              <a:t>Represent Context of Current Story</a:t>
            </a:r>
          </a:p>
        </p:txBody>
      </p:sp>
      <p:sp>
        <p:nvSpPr>
          <p:cNvPr id="3" name="Content Placeholder 2">
            <a:extLst>
              <a:ext uri="{FF2B5EF4-FFF2-40B4-BE49-F238E27FC236}">
                <a16:creationId xmlns:a16="http://schemas.microsoft.com/office/drawing/2014/main" id="{81F658B9-73FF-E94D-9B6F-C7C6F2260EF1}"/>
              </a:ext>
            </a:extLst>
          </p:cNvPr>
          <p:cNvSpPr>
            <a:spLocks noGrp="1"/>
          </p:cNvSpPr>
          <p:nvPr>
            <p:ph idx="1"/>
          </p:nvPr>
        </p:nvSpPr>
        <p:spPr/>
        <p:txBody>
          <a:bodyPr/>
          <a:lstStyle/>
          <a:p>
            <a:endParaRPr lang="en-US" dirty="0"/>
          </a:p>
          <a:p>
            <a:pPr marL="342900" indent="-342900">
              <a:buFont typeface="Arial" panose="020B0604020202020204" pitchFamily="34" charset="0"/>
              <a:buChar char="•"/>
            </a:pPr>
            <a:r>
              <a:rPr lang="en-US" sz="2000" dirty="0"/>
              <a:t>Scone Context</a:t>
            </a:r>
          </a:p>
          <a:p>
            <a:pPr marL="741363" lvl="1" indent="-342900">
              <a:buFont typeface="Arial" panose="020B0604020202020204" pitchFamily="34" charset="0"/>
              <a:buChar char="•"/>
            </a:pPr>
            <a:r>
              <a:rPr lang="en-US" sz="1600" dirty="0"/>
              <a:t>Represent the world model of the text </a:t>
            </a:r>
          </a:p>
          <a:p>
            <a:pPr marL="741363" lvl="1" indent="-342900">
              <a:buFont typeface="Arial" panose="020B0604020202020204" pitchFamily="34" charset="0"/>
              <a:buChar char="•"/>
            </a:pPr>
            <a:r>
              <a:rPr lang="en-US" sz="1600" dirty="0"/>
              <a:t>Manage different interpretations </a:t>
            </a:r>
          </a:p>
          <a:p>
            <a:pPr lvl="2" indent="0">
              <a:buNone/>
            </a:pPr>
            <a:r>
              <a:rPr lang="en-US" sz="1400" dirty="0"/>
              <a:t>“Clyde is a mouse”  in context {general}</a:t>
            </a:r>
          </a:p>
          <a:p>
            <a:pPr marL="1030288" lvl="2" indent="-285750">
              <a:buFont typeface="Wingdings" pitchFamily="2" charset="2"/>
              <a:buChar char="à"/>
            </a:pPr>
            <a:r>
              <a:rPr lang="en-US" sz="1400" dirty="0">
                <a:sym typeface="Wingdings" pitchFamily="2" charset="2"/>
              </a:rPr>
              <a:t>{Clyde} is a {animal mouse} in context {general 0-4164}</a:t>
            </a:r>
          </a:p>
          <a:p>
            <a:pPr lvl="2" indent="0">
              <a:buNone/>
            </a:pPr>
            <a:r>
              <a:rPr lang="en-US" sz="1400" dirty="0">
                <a:sym typeface="Wingdings" pitchFamily="2" charset="2"/>
              </a:rPr>
              <a:t>	   {Clyde} is a {computer mouse} in context {general 0-4165}</a:t>
            </a:r>
            <a:endParaRPr lang="en-US" sz="1400" dirty="0"/>
          </a:p>
        </p:txBody>
      </p:sp>
      <p:sp>
        <p:nvSpPr>
          <p:cNvPr id="4" name="Footer Placeholder 3">
            <a:extLst>
              <a:ext uri="{FF2B5EF4-FFF2-40B4-BE49-F238E27FC236}">
                <a16:creationId xmlns:a16="http://schemas.microsoft.com/office/drawing/2014/main" id="{5FCF3F81-CDE4-0B46-B8BD-E611A2337868}"/>
              </a:ext>
            </a:extLst>
          </p:cNvPr>
          <p:cNvSpPr>
            <a:spLocks noGrp="1"/>
          </p:cNvSpPr>
          <p:nvPr>
            <p:ph type="ftr" sz="quarter" idx="11"/>
          </p:nvPr>
        </p:nvSpPr>
        <p:spPr/>
        <p:txBody>
          <a:bodyPr/>
          <a:lstStyle/>
          <a:p>
            <a:r>
              <a:rPr lang="en-US"/>
              <a:t>Yang Yang &lt;yangy4@andrew.cmu.edu&gt;</a:t>
            </a:r>
            <a:endParaRPr lang="en-US" dirty="0"/>
          </a:p>
        </p:txBody>
      </p:sp>
      <p:sp>
        <p:nvSpPr>
          <p:cNvPr id="5" name="Slide Number Placeholder 4">
            <a:extLst>
              <a:ext uri="{FF2B5EF4-FFF2-40B4-BE49-F238E27FC236}">
                <a16:creationId xmlns:a16="http://schemas.microsoft.com/office/drawing/2014/main" id="{061755E6-1467-F147-A076-F10FC0DD3598}"/>
              </a:ext>
            </a:extLst>
          </p:cNvPr>
          <p:cNvSpPr>
            <a:spLocks noGrp="1"/>
          </p:cNvSpPr>
          <p:nvPr>
            <p:ph type="sldNum" sz="quarter" idx="12"/>
          </p:nvPr>
        </p:nvSpPr>
        <p:spPr/>
        <p:txBody>
          <a:bodyPr/>
          <a:lstStyle/>
          <a:p>
            <a:fld id="{12D65BC1-58D7-4CB7-80D7-E2654367821E}" type="slidenum">
              <a:rPr lang="en-US" smtClean="0"/>
              <a:pPr/>
              <a:t>32</a:t>
            </a:fld>
            <a:endParaRPr lang="en-US"/>
          </a:p>
        </p:txBody>
      </p:sp>
      <p:pic>
        <p:nvPicPr>
          <p:cNvPr id="7" name="Picture 6" descr="Diagram&#10;&#10;Description automatically generated">
            <a:extLst>
              <a:ext uri="{FF2B5EF4-FFF2-40B4-BE49-F238E27FC236}">
                <a16:creationId xmlns:a16="http://schemas.microsoft.com/office/drawing/2014/main" id="{73CFD878-37F5-F84C-9B8B-C6E0DFF166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9689" y="3265908"/>
            <a:ext cx="5435600" cy="2997574"/>
          </a:xfrm>
          <a:prstGeom prst="rect">
            <a:avLst/>
          </a:prstGeom>
        </p:spPr>
      </p:pic>
    </p:spTree>
    <p:extLst>
      <p:ext uri="{BB962C8B-B14F-4D97-AF65-F5344CB8AC3E}">
        <p14:creationId xmlns:p14="http://schemas.microsoft.com/office/powerpoint/2010/main" val="2825897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62B20-60F5-6249-83B8-D0FAEE362562}"/>
              </a:ext>
            </a:extLst>
          </p:cNvPr>
          <p:cNvSpPr>
            <a:spLocks noGrp="1"/>
          </p:cNvSpPr>
          <p:nvPr>
            <p:ph type="title"/>
          </p:nvPr>
        </p:nvSpPr>
        <p:spPr/>
        <p:txBody>
          <a:bodyPr/>
          <a:lstStyle/>
          <a:p>
            <a:r>
              <a:rPr lang="en-US" dirty="0"/>
              <a:t>Represent Context of Current Story</a:t>
            </a:r>
          </a:p>
        </p:txBody>
      </p:sp>
      <p:sp>
        <p:nvSpPr>
          <p:cNvPr id="3" name="Content Placeholder 2">
            <a:extLst>
              <a:ext uri="{FF2B5EF4-FFF2-40B4-BE49-F238E27FC236}">
                <a16:creationId xmlns:a16="http://schemas.microsoft.com/office/drawing/2014/main" id="{81F658B9-73FF-E94D-9B6F-C7C6F2260EF1}"/>
              </a:ext>
            </a:extLst>
          </p:cNvPr>
          <p:cNvSpPr>
            <a:spLocks noGrp="1"/>
          </p:cNvSpPr>
          <p:nvPr>
            <p:ph idx="1"/>
          </p:nvPr>
        </p:nvSpPr>
        <p:spPr/>
        <p:txBody>
          <a:bodyPr/>
          <a:lstStyle/>
          <a:p>
            <a:endParaRPr lang="en-US" dirty="0"/>
          </a:p>
          <a:p>
            <a:pPr marL="342900" indent="-342900">
              <a:buFont typeface="Arial" panose="020B0604020202020204" pitchFamily="34" charset="0"/>
              <a:buChar char="•"/>
            </a:pPr>
            <a:r>
              <a:rPr lang="en-US" sz="2000" dirty="0"/>
              <a:t>Scone Context</a:t>
            </a:r>
          </a:p>
          <a:p>
            <a:pPr marL="741363" lvl="1" indent="-342900">
              <a:buFont typeface="Arial" panose="020B0604020202020204" pitchFamily="34" charset="0"/>
              <a:buChar char="•"/>
            </a:pPr>
            <a:r>
              <a:rPr lang="en-US" sz="1600" dirty="0"/>
              <a:t>Represent the world model of the text </a:t>
            </a:r>
          </a:p>
          <a:p>
            <a:pPr marL="741363" lvl="1" indent="-342900">
              <a:buFont typeface="Arial" panose="020B0604020202020204" pitchFamily="34" charset="0"/>
              <a:buChar char="•"/>
            </a:pPr>
            <a:r>
              <a:rPr lang="en-US" sz="1600" dirty="0"/>
              <a:t>Manage different interpretations </a:t>
            </a:r>
          </a:p>
          <a:p>
            <a:pPr marL="741363" lvl="1" indent="-342900">
              <a:buFont typeface="Arial" panose="020B0604020202020204" pitchFamily="34" charset="0"/>
              <a:buChar char="•"/>
            </a:pPr>
            <a:endParaRPr lang="en-US" sz="1600" dirty="0"/>
          </a:p>
          <a:p>
            <a:pPr marL="342900" indent="-342900">
              <a:buFont typeface="Arial" panose="020B0604020202020204" pitchFamily="34" charset="0"/>
              <a:buChar char="•"/>
            </a:pPr>
            <a:r>
              <a:rPr lang="en-US" sz="2000" dirty="0"/>
              <a:t>Referral Context</a:t>
            </a:r>
          </a:p>
          <a:p>
            <a:pPr marL="741363" lvl="1" indent="-342900">
              <a:buFont typeface="Arial" panose="020B0604020202020204" pitchFamily="34" charset="0"/>
              <a:buChar char="•"/>
            </a:pPr>
            <a:r>
              <a:rPr lang="en-US" sz="1600" dirty="0"/>
              <a:t>Stack that saves previously mentioned information</a:t>
            </a:r>
          </a:p>
          <a:p>
            <a:pPr marL="741363" lvl="1" indent="-342900">
              <a:buFont typeface="Arial" panose="020B0604020202020204" pitchFamily="34" charset="0"/>
              <a:buChar char="•"/>
            </a:pPr>
            <a:r>
              <a:rPr lang="en-US" sz="1600" dirty="0"/>
              <a:t>Referral context: NIL</a:t>
            </a:r>
          </a:p>
          <a:p>
            <a:pPr marL="1030288" lvl="2" indent="-285750">
              <a:buFont typeface="Wingdings" pitchFamily="2" charset="2"/>
              <a:buChar char="è"/>
            </a:pPr>
            <a:r>
              <a:rPr lang="en-US" sz="1400" dirty="0">
                <a:sym typeface="Wingdings" pitchFamily="2" charset="2"/>
              </a:rPr>
              <a:t>“Clyde is an elephant”</a:t>
            </a:r>
          </a:p>
          <a:p>
            <a:pPr lvl="2" indent="0">
              <a:buNone/>
            </a:pPr>
            <a:endParaRPr lang="en-US" sz="1400" dirty="0"/>
          </a:p>
        </p:txBody>
      </p:sp>
      <p:sp>
        <p:nvSpPr>
          <p:cNvPr id="4" name="Footer Placeholder 3">
            <a:extLst>
              <a:ext uri="{FF2B5EF4-FFF2-40B4-BE49-F238E27FC236}">
                <a16:creationId xmlns:a16="http://schemas.microsoft.com/office/drawing/2014/main" id="{5FCF3F81-CDE4-0B46-B8BD-E611A2337868}"/>
              </a:ext>
            </a:extLst>
          </p:cNvPr>
          <p:cNvSpPr>
            <a:spLocks noGrp="1"/>
          </p:cNvSpPr>
          <p:nvPr>
            <p:ph type="ftr" sz="quarter" idx="11"/>
          </p:nvPr>
        </p:nvSpPr>
        <p:spPr/>
        <p:txBody>
          <a:bodyPr/>
          <a:lstStyle/>
          <a:p>
            <a:r>
              <a:rPr lang="en-US"/>
              <a:t>Yang Yang &lt;yangy4@andrew.cmu.edu&gt;</a:t>
            </a:r>
            <a:endParaRPr lang="en-US" dirty="0"/>
          </a:p>
        </p:txBody>
      </p:sp>
      <p:sp>
        <p:nvSpPr>
          <p:cNvPr id="5" name="Slide Number Placeholder 4">
            <a:extLst>
              <a:ext uri="{FF2B5EF4-FFF2-40B4-BE49-F238E27FC236}">
                <a16:creationId xmlns:a16="http://schemas.microsoft.com/office/drawing/2014/main" id="{061755E6-1467-F147-A076-F10FC0DD3598}"/>
              </a:ext>
            </a:extLst>
          </p:cNvPr>
          <p:cNvSpPr>
            <a:spLocks noGrp="1"/>
          </p:cNvSpPr>
          <p:nvPr>
            <p:ph type="sldNum" sz="quarter" idx="12"/>
          </p:nvPr>
        </p:nvSpPr>
        <p:spPr/>
        <p:txBody>
          <a:bodyPr/>
          <a:lstStyle/>
          <a:p>
            <a:fld id="{12D65BC1-58D7-4CB7-80D7-E2654367821E}" type="slidenum">
              <a:rPr lang="en-US" smtClean="0"/>
              <a:pPr/>
              <a:t>33</a:t>
            </a:fld>
            <a:endParaRPr lang="en-US"/>
          </a:p>
        </p:txBody>
      </p:sp>
    </p:spTree>
    <p:extLst>
      <p:ext uri="{BB962C8B-B14F-4D97-AF65-F5344CB8AC3E}">
        <p14:creationId xmlns:p14="http://schemas.microsoft.com/office/powerpoint/2010/main" val="1215544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62B20-60F5-6249-83B8-D0FAEE362562}"/>
              </a:ext>
            </a:extLst>
          </p:cNvPr>
          <p:cNvSpPr>
            <a:spLocks noGrp="1"/>
          </p:cNvSpPr>
          <p:nvPr>
            <p:ph type="title"/>
          </p:nvPr>
        </p:nvSpPr>
        <p:spPr/>
        <p:txBody>
          <a:bodyPr/>
          <a:lstStyle/>
          <a:p>
            <a:r>
              <a:rPr lang="en-US" dirty="0"/>
              <a:t>Represent Context of Current Story</a:t>
            </a:r>
          </a:p>
        </p:txBody>
      </p:sp>
      <p:sp>
        <p:nvSpPr>
          <p:cNvPr id="3" name="Content Placeholder 2">
            <a:extLst>
              <a:ext uri="{FF2B5EF4-FFF2-40B4-BE49-F238E27FC236}">
                <a16:creationId xmlns:a16="http://schemas.microsoft.com/office/drawing/2014/main" id="{81F658B9-73FF-E94D-9B6F-C7C6F2260EF1}"/>
              </a:ext>
            </a:extLst>
          </p:cNvPr>
          <p:cNvSpPr>
            <a:spLocks noGrp="1"/>
          </p:cNvSpPr>
          <p:nvPr>
            <p:ph idx="1"/>
          </p:nvPr>
        </p:nvSpPr>
        <p:spPr/>
        <p:txBody>
          <a:bodyPr/>
          <a:lstStyle/>
          <a:p>
            <a:endParaRPr lang="en-US" dirty="0"/>
          </a:p>
          <a:p>
            <a:pPr marL="342900" indent="-342900">
              <a:buFont typeface="Arial" panose="020B0604020202020204" pitchFamily="34" charset="0"/>
              <a:buChar char="•"/>
            </a:pPr>
            <a:r>
              <a:rPr lang="en-US" sz="2000" dirty="0"/>
              <a:t>Scone Context</a:t>
            </a:r>
          </a:p>
          <a:p>
            <a:pPr marL="741363" lvl="1" indent="-342900">
              <a:buFont typeface="Arial" panose="020B0604020202020204" pitchFamily="34" charset="0"/>
              <a:buChar char="•"/>
            </a:pPr>
            <a:r>
              <a:rPr lang="en-US" sz="1600" dirty="0"/>
              <a:t>Represent the world model of the text </a:t>
            </a:r>
          </a:p>
          <a:p>
            <a:pPr marL="741363" lvl="1" indent="-342900">
              <a:buFont typeface="Arial" panose="020B0604020202020204" pitchFamily="34" charset="0"/>
              <a:buChar char="•"/>
            </a:pPr>
            <a:r>
              <a:rPr lang="en-US" sz="1600" dirty="0"/>
              <a:t>Manage different interpretations </a:t>
            </a:r>
          </a:p>
          <a:p>
            <a:pPr marL="741363" lvl="1" indent="-342900">
              <a:buFont typeface="Arial" panose="020B0604020202020204" pitchFamily="34" charset="0"/>
              <a:buChar char="•"/>
            </a:pPr>
            <a:endParaRPr lang="en-US" sz="1600" dirty="0"/>
          </a:p>
          <a:p>
            <a:pPr marL="342900" indent="-342900">
              <a:buFont typeface="Arial" panose="020B0604020202020204" pitchFamily="34" charset="0"/>
              <a:buChar char="•"/>
            </a:pPr>
            <a:r>
              <a:rPr lang="en-US" sz="2000" dirty="0"/>
              <a:t>Referral Context</a:t>
            </a:r>
          </a:p>
          <a:p>
            <a:pPr marL="741363" lvl="1" indent="-342900">
              <a:buFont typeface="Arial" panose="020B0604020202020204" pitchFamily="34" charset="0"/>
              <a:buChar char="•"/>
            </a:pPr>
            <a:r>
              <a:rPr lang="en-US" sz="1600" dirty="0"/>
              <a:t>Stack that saves previously mentioned information</a:t>
            </a:r>
          </a:p>
          <a:p>
            <a:pPr marL="741363" lvl="1" indent="-342900">
              <a:buFont typeface="Arial" panose="020B0604020202020204" pitchFamily="34" charset="0"/>
              <a:buChar char="•"/>
            </a:pPr>
            <a:r>
              <a:rPr lang="en-US" sz="1600" dirty="0"/>
              <a:t>Referral context: ({Clyde})</a:t>
            </a:r>
          </a:p>
          <a:p>
            <a:pPr marL="1030288" lvl="2" indent="-285750">
              <a:buFont typeface="Wingdings" pitchFamily="2" charset="2"/>
              <a:buChar char="è"/>
            </a:pPr>
            <a:r>
              <a:rPr lang="en-US" sz="1400" dirty="0">
                <a:sym typeface="Wingdings" pitchFamily="2" charset="2"/>
              </a:rPr>
              <a:t>“Clyde is an elephant”</a:t>
            </a:r>
          </a:p>
          <a:p>
            <a:pPr marL="1030288" lvl="2" indent="-285750">
              <a:buFont typeface="Wingdings" pitchFamily="2" charset="2"/>
              <a:buChar char="è"/>
            </a:pPr>
            <a:r>
              <a:rPr lang="en-US" sz="1400" dirty="0">
                <a:sym typeface="Wingdings" pitchFamily="2" charset="2"/>
              </a:rPr>
              <a:t>“he met a dog”</a:t>
            </a:r>
            <a:endParaRPr lang="en-US" sz="1400" dirty="0"/>
          </a:p>
        </p:txBody>
      </p:sp>
      <p:sp>
        <p:nvSpPr>
          <p:cNvPr id="4" name="Footer Placeholder 3">
            <a:extLst>
              <a:ext uri="{FF2B5EF4-FFF2-40B4-BE49-F238E27FC236}">
                <a16:creationId xmlns:a16="http://schemas.microsoft.com/office/drawing/2014/main" id="{5FCF3F81-CDE4-0B46-B8BD-E611A2337868}"/>
              </a:ext>
            </a:extLst>
          </p:cNvPr>
          <p:cNvSpPr>
            <a:spLocks noGrp="1"/>
          </p:cNvSpPr>
          <p:nvPr>
            <p:ph type="ftr" sz="quarter" idx="11"/>
          </p:nvPr>
        </p:nvSpPr>
        <p:spPr/>
        <p:txBody>
          <a:bodyPr/>
          <a:lstStyle/>
          <a:p>
            <a:r>
              <a:rPr lang="en-US"/>
              <a:t>Yang Yang &lt;yangy4@andrew.cmu.edu&gt;</a:t>
            </a:r>
            <a:endParaRPr lang="en-US" dirty="0"/>
          </a:p>
        </p:txBody>
      </p:sp>
      <p:sp>
        <p:nvSpPr>
          <p:cNvPr id="5" name="Slide Number Placeholder 4">
            <a:extLst>
              <a:ext uri="{FF2B5EF4-FFF2-40B4-BE49-F238E27FC236}">
                <a16:creationId xmlns:a16="http://schemas.microsoft.com/office/drawing/2014/main" id="{061755E6-1467-F147-A076-F10FC0DD3598}"/>
              </a:ext>
            </a:extLst>
          </p:cNvPr>
          <p:cNvSpPr>
            <a:spLocks noGrp="1"/>
          </p:cNvSpPr>
          <p:nvPr>
            <p:ph type="sldNum" sz="quarter" idx="12"/>
          </p:nvPr>
        </p:nvSpPr>
        <p:spPr/>
        <p:txBody>
          <a:bodyPr/>
          <a:lstStyle/>
          <a:p>
            <a:fld id="{12D65BC1-58D7-4CB7-80D7-E2654367821E}" type="slidenum">
              <a:rPr lang="en-US" smtClean="0"/>
              <a:pPr/>
              <a:t>34</a:t>
            </a:fld>
            <a:endParaRPr lang="en-US"/>
          </a:p>
        </p:txBody>
      </p:sp>
    </p:spTree>
    <p:extLst>
      <p:ext uri="{BB962C8B-B14F-4D97-AF65-F5344CB8AC3E}">
        <p14:creationId xmlns:p14="http://schemas.microsoft.com/office/powerpoint/2010/main" val="1131913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62B20-60F5-6249-83B8-D0FAEE362562}"/>
              </a:ext>
            </a:extLst>
          </p:cNvPr>
          <p:cNvSpPr>
            <a:spLocks noGrp="1"/>
          </p:cNvSpPr>
          <p:nvPr>
            <p:ph type="title"/>
          </p:nvPr>
        </p:nvSpPr>
        <p:spPr/>
        <p:txBody>
          <a:bodyPr/>
          <a:lstStyle/>
          <a:p>
            <a:r>
              <a:rPr lang="en-US" dirty="0"/>
              <a:t>Represent Context of Current Story</a:t>
            </a:r>
          </a:p>
        </p:txBody>
      </p:sp>
      <p:sp>
        <p:nvSpPr>
          <p:cNvPr id="3" name="Content Placeholder 2">
            <a:extLst>
              <a:ext uri="{FF2B5EF4-FFF2-40B4-BE49-F238E27FC236}">
                <a16:creationId xmlns:a16="http://schemas.microsoft.com/office/drawing/2014/main" id="{81F658B9-73FF-E94D-9B6F-C7C6F2260EF1}"/>
              </a:ext>
            </a:extLst>
          </p:cNvPr>
          <p:cNvSpPr>
            <a:spLocks noGrp="1"/>
          </p:cNvSpPr>
          <p:nvPr>
            <p:ph idx="1"/>
          </p:nvPr>
        </p:nvSpPr>
        <p:spPr/>
        <p:txBody>
          <a:bodyPr/>
          <a:lstStyle/>
          <a:p>
            <a:endParaRPr lang="en-US" dirty="0"/>
          </a:p>
          <a:p>
            <a:pPr marL="342900" indent="-342900">
              <a:buFont typeface="Arial" panose="020B0604020202020204" pitchFamily="34" charset="0"/>
              <a:buChar char="•"/>
            </a:pPr>
            <a:r>
              <a:rPr lang="en-US" sz="2000" dirty="0"/>
              <a:t>Scone Context</a:t>
            </a:r>
          </a:p>
          <a:p>
            <a:pPr marL="741363" lvl="1" indent="-342900">
              <a:buFont typeface="Arial" panose="020B0604020202020204" pitchFamily="34" charset="0"/>
              <a:buChar char="•"/>
            </a:pPr>
            <a:r>
              <a:rPr lang="en-US" sz="1600" dirty="0"/>
              <a:t>Represent the world model of the text </a:t>
            </a:r>
          </a:p>
          <a:p>
            <a:pPr marL="741363" lvl="1" indent="-342900">
              <a:buFont typeface="Arial" panose="020B0604020202020204" pitchFamily="34" charset="0"/>
              <a:buChar char="•"/>
            </a:pPr>
            <a:r>
              <a:rPr lang="en-US" sz="1600" dirty="0"/>
              <a:t>Manage different interpretations </a:t>
            </a:r>
          </a:p>
          <a:p>
            <a:pPr marL="741363" lvl="1" indent="-342900">
              <a:buFont typeface="Arial" panose="020B0604020202020204" pitchFamily="34" charset="0"/>
              <a:buChar char="•"/>
            </a:pPr>
            <a:endParaRPr lang="en-US" sz="1600" dirty="0"/>
          </a:p>
          <a:p>
            <a:pPr marL="342900" indent="-342900">
              <a:buFont typeface="Arial" panose="020B0604020202020204" pitchFamily="34" charset="0"/>
              <a:buChar char="•"/>
            </a:pPr>
            <a:r>
              <a:rPr lang="en-US" sz="2000" dirty="0"/>
              <a:t>Referral Context</a:t>
            </a:r>
          </a:p>
          <a:p>
            <a:pPr marL="741363" lvl="1" indent="-342900">
              <a:buFont typeface="Arial" panose="020B0604020202020204" pitchFamily="34" charset="0"/>
              <a:buChar char="•"/>
            </a:pPr>
            <a:r>
              <a:rPr lang="en-US" sz="1600" dirty="0"/>
              <a:t>Stack that saves previously mentioned information</a:t>
            </a:r>
          </a:p>
          <a:p>
            <a:pPr marL="741363" lvl="1" indent="-342900">
              <a:buFont typeface="Arial" panose="020B0604020202020204" pitchFamily="34" charset="0"/>
              <a:buChar char="•"/>
            </a:pPr>
            <a:r>
              <a:rPr lang="en-US" sz="1600" dirty="0"/>
              <a:t>Referral context: ({Clyde} {dog 0-1})</a:t>
            </a:r>
          </a:p>
          <a:p>
            <a:pPr marL="1030288" lvl="2" indent="-285750">
              <a:buFont typeface="Wingdings" pitchFamily="2" charset="2"/>
              <a:buChar char="è"/>
            </a:pPr>
            <a:r>
              <a:rPr lang="en-US" sz="1400" dirty="0">
                <a:sym typeface="Wingdings" pitchFamily="2" charset="2"/>
              </a:rPr>
              <a:t>“Clyde is an elephant”</a:t>
            </a:r>
          </a:p>
          <a:p>
            <a:pPr marL="1030288" lvl="2" indent="-285750">
              <a:buFont typeface="Wingdings" pitchFamily="2" charset="2"/>
              <a:buChar char="è"/>
            </a:pPr>
            <a:r>
              <a:rPr lang="en-US" sz="1400" dirty="0">
                <a:sym typeface="Wingdings" pitchFamily="2" charset="2"/>
              </a:rPr>
              <a:t>“he met a dog”</a:t>
            </a:r>
            <a:endParaRPr lang="en-US" sz="1400" dirty="0"/>
          </a:p>
        </p:txBody>
      </p:sp>
      <p:sp>
        <p:nvSpPr>
          <p:cNvPr id="4" name="Footer Placeholder 3">
            <a:extLst>
              <a:ext uri="{FF2B5EF4-FFF2-40B4-BE49-F238E27FC236}">
                <a16:creationId xmlns:a16="http://schemas.microsoft.com/office/drawing/2014/main" id="{5FCF3F81-CDE4-0B46-B8BD-E611A2337868}"/>
              </a:ext>
            </a:extLst>
          </p:cNvPr>
          <p:cNvSpPr>
            <a:spLocks noGrp="1"/>
          </p:cNvSpPr>
          <p:nvPr>
            <p:ph type="ftr" sz="quarter" idx="11"/>
          </p:nvPr>
        </p:nvSpPr>
        <p:spPr/>
        <p:txBody>
          <a:bodyPr/>
          <a:lstStyle/>
          <a:p>
            <a:r>
              <a:rPr lang="en-US"/>
              <a:t>Yang Yang &lt;yangy4@andrew.cmu.edu&gt;</a:t>
            </a:r>
            <a:endParaRPr lang="en-US" dirty="0"/>
          </a:p>
        </p:txBody>
      </p:sp>
      <p:sp>
        <p:nvSpPr>
          <p:cNvPr id="5" name="Slide Number Placeholder 4">
            <a:extLst>
              <a:ext uri="{FF2B5EF4-FFF2-40B4-BE49-F238E27FC236}">
                <a16:creationId xmlns:a16="http://schemas.microsoft.com/office/drawing/2014/main" id="{061755E6-1467-F147-A076-F10FC0DD3598}"/>
              </a:ext>
            </a:extLst>
          </p:cNvPr>
          <p:cNvSpPr>
            <a:spLocks noGrp="1"/>
          </p:cNvSpPr>
          <p:nvPr>
            <p:ph type="sldNum" sz="quarter" idx="12"/>
          </p:nvPr>
        </p:nvSpPr>
        <p:spPr/>
        <p:txBody>
          <a:bodyPr/>
          <a:lstStyle/>
          <a:p>
            <a:fld id="{12D65BC1-58D7-4CB7-80D7-E2654367821E}" type="slidenum">
              <a:rPr lang="en-US" smtClean="0"/>
              <a:pPr/>
              <a:t>35</a:t>
            </a:fld>
            <a:endParaRPr lang="en-US"/>
          </a:p>
        </p:txBody>
      </p:sp>
    </p:spTree>
    <p:extLst>
      <p:ext uri="{BB962C8B-B14F-4D97-AF65-F5344CB8AC3E}">
        <p14:creationId xmlns:p14="http://schemas.microsoft.com/office/powerpoint/2010/main" val="38745757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62B20-60F5-6249-83B8-D0FAEE362562}"/>
              </a:ext>
            </a:extLst>
          </p:cNvPr>
          <p:cNvSpPr>
            <a:spLocks noGrp="1"/>
          </p:cNvSpPr>
          <p:nvPr>
            <p:ph type="title"/>
          </p:nvPr>
        </p:nvSpPr>
        <p:spPr/>
        <p:txBody>
          <a:bodyPr/>
          <a:lstStyle/>
          <a:p>
            <a:r>
              <a:rPr lang="en-US" dirty="0"/>
              <a:t>Represent Context of Current Story</a:t>
            </a:r>
          </a:p>
        </p:txBody>
      </p:sp>
      <p:sp>
        <p:nvSpPr>
          <p:cNvPr id="3" name="Content Placeholder 2">
            <a:extLst>
              <a:ext uri="{FF2B5EF4-FFF2-40B4-BE49-F238E27FC236}">
                <a16:creationId xmlns:a16="http://schemas.microsoft.com/office/drawing/2014/main" id="{81F658B9-73FF-E94D-9B6F-C7C6F2260EF1}"/>
              </a:ext>
            </a:extLst>
          </p:cNvPr>
          <p:cNvSpPr>
            <a:spLocks noGrp="1"/>
          </p:cNvSpPr>
          <p:nvPr>
            <p:ph idx="1"/>
          </p:nvPr>
        </p:nvSpPr>
        <p:spPr/>
        <p:txBody>
          <a:bodyPr/>
          <a:lstStyle/>
          <a:p>
            <a:endParaRPr lang="en-US" dirty="0"/>
          </a:p>
          <a:p>
            <a:pPr marL="342900" indent="-342900">
              <a:buFont typeface="Arial" panose="020B0604020202020204" pitchFamily="34" charset="0"/>
              <a:buChar char="•"/>
            </a:pPr>
            <a:r>
              <a:rPr lang="en-US" sz="2000" dirty="0"/>
              <a:t>Scone Context</a:t>
            </a:r>
          </a:p>
          <a:p>
            <a:pPr marL="741363" lvl="1" indent="-342900">
              <a:buFont typeface="Arial" panose="020B0604020202020204" pitchFamily="34" charset="0"/>
              <a:buChar char="•"/>
            </a:pPr>
            <a:r>
              <a:rPr lang="en-US" sz="1600" dirty="0"/>
              <a:t>Represent the world model of the text </a:t>
            </a:r>
          </a:p>
          <a:p>
            <a:pPr marL="741363" lvl="1" indent="-342900">
              <a:buFont typeface="Arial" panose="020B0604020202020204" pitchFamily="34" charset="0"/>
              <a:buChar char="•"/>
            </a:pPr>
            <a:r>
              <a:rPr lang="en-US" sz="1600" dirty="0"/>
              <a:t>Manage different interpretations </a:t>
            </a:r>
          </a:p>
          <a:p>
            <a:pPr marL="741363" lvl="1" indent="-342900">
              <a:buFont typeface="Arial" panose="020B0604020202020204" pitchFamily="34" charset="0"/>
              <a:buChar char="•"/>
            </a:pPr>
            <a:endParaRPr lang="en-US" sz="1600" dirty="0"/>
          </a:p>
          <a:p>
            <a:pPr marL="342900" indent="-342900">
              <a:buFont typeface="Arial" panose="020B0604020202020204" pitchFamily="34" charset="0"/>
              <a:buChar char="•"/>
            </a:pPr>
            <a:r>
              <a:rPr lang="en-US" sz="2000" dirty="0"/>
              <a:t>Referral Context</a:t>
            </a:r>
          </a:p>
          <a:p>
            <a:pPr marL="741363" lvl="1" indent="-342900">
              <a:buFont typeface="Arial" panose="020B0604020202020204" pitchFamily="34" charset="0"/>
              <a:buChar char="•"/>
            </a:pPr>
            <a:r>
              <a:rPr lang="en-US" sz="1600" dirty="0"/>
              <a:t>Stack that saves previously mentioned information</a:t>
            </a:r>
          </a:p>
          <a:p>
            <a:pPr marL="741363" lvl="1" indent="-342900">
              <a:buFont typeface="Arial" panose="020B0604020202020204" pitchFamily="34" charset="0"/>
              <a:buChar char="•"/>
            </a:pPr>
            <a:r>
              <a:rPr lang="en-US" sz="1600" dirty="0"/>
              <a:t>Referral context: ({Clyde} {dog 0-1})</a:t>
            </a:r>
          </a:p>
          <a:p>
            <a:pPr marL="1030288" lvl="2" indent="-285750">
              <a:buFont typeface="Wingdings" pitchFamily="2" charset="2"/>
              <a:buChar char="è"/>
            </a:pPr>
            <a:r>
              <a:rPr lang="en-US" sz="1400" dirty="0">
                <a:sym typeface="Wingdings" pitchFamily="2" charset="2"/>
              </a:rPr>
              <a:t>“Clyde is an elephant”</a:t>
            </a:r>
          </a:p>
          <a:p>
            <a:pPr marL="1030288" lvl="2" indent="-285750">
              <a:buFont typeface="Wingdings" pitchFamily="2" charset="2"/>
              <a:buChar char="è"/>
            </a:pPr>
            <a:r>
              <a:rPr lang="en-US" sz="1400" dirty="0">
                <a:sym typeface="Wingdings" pitchFamily="2" charset="2"/>
              </a:rPr>
              <a:t>“he met a dog”</a:t>
            </a:r>
          </a:p>
          <a:p>
            <a:pPr marL="1030288" lvl="2" indent="-285750">
              <a:buFont typeface="Wingdings" pitchFamily="2" charset="2"/>
              <a:buChar char="è"/>
            </a:pPr>
            <a:r>
              <a:rPr lang="en-US" sz="1400" dirty="0">
                <a:sym typeface="Wingdings" pitchFamily="2" charset="2"/>
              </a:rPr>
              <a:t>“the elephant” = {Clyde}</a:t>
            </a:r>
            <a:endParaRPr lang="en-US" sz="1400" dirty="0"/>
          </a:p>
        </p:txBody>
      </p:sp>
      <p:sp>
        <p:nvSpPr>
          <p:cNvPr id="4" name="Footer Placeholder 3">
            <a:extLst>
              <a:ext uri="{FF2B5EF4-FFF2-40B4-BE49-F238E27FC236}">
                <a16:creationId xmlns:a16="http://schemas.microsoft.com/office/drawing/2014/main" id="{5FCF3F81-CDE4-0B46-B8BD-E611A2337868}"/>
              </a:ext>
            </a:extLst>
          </p:cNvPr>
          <p:cNvSpPr>
            <a:spLocks noGrp="1"/>
          </p:cNvSpPr>
          <p:nvPr>
            <p:ph type="ftr" sz="quarter" idx="11"/>
          </p:nvPr>
        </p:nvSpPr>
        <p:spPr/>
        <p:txBody>
          <a:bodyPr/>
          <a:lstStyle/>
          <a:p>
            <a:r>
              <a:rPr lang="en-US"/>
              <a:t>Yang Yang &lt;yangy4@andrew.cmu.edu&gt;</a:t>
            </a:r>
            <a:endParaRPr lang="en-US" dirty="0"/>
          </a:p>
        </p:txBody>
      </p:sp>
      <p:sp>
        <p:nvSpPr>
          <p:cNvPr id="5" name="Slide Number Placeholder 4">
            <a:extLst>
              <a:ext uri="{FF2B5EF4-FFF2-40B4-BE49-F238E27FC236}">
                <a16:creationId xmlns:a16="http://schemas.microsoft.com/office/drawing/2014/main" id="{061755E6-1467-F147-A076-F10FC0DD3598}"/>
              </a:ext>
            </a:extLst>
          </p:cNvPr>
          <p:cNvSpPr>
            <a:spLocks noGrp="1"/>
          </p:cNvSpPr>
          <p:nvPr>
            <p:ph type="sldNum" sz="quarter" idx="12"/>
          </p:nvPr>
        </p:nvSpPr>
        <p:spPr/>
        <p:txBody>
          <a:bodyPr/>
          <a:lstStyle/>
          <a:p>
            <a:fld id="{12D65BC1-58D7-4CB7-80D7-E2654367821E}" type="slidenum">
              <a:rPr lang="en-US" smtClean="0"/>
              <a:pPr/>
              <a:t>36</a:t>
            </a:fld>
            <a:endParaRPr lang="en-US"/>
          </a:p>
        </p:txBody>
      </p:sp>
    </p:spTree>
    <p:extLst>
      <p:ext uri="{BB962C8B-B14F-4D97-AF65-F5344CB8AC3E}">
        <p14:creationId xmlns:p14="http://schemas.microsoft.com/office/powerpoint/2010/main" val="3261095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1B9F6-52EA-0C43-9A2B-721F08AC1ADE}"/>
              </a:ext>
            </a:extLst>
          </p:cNvPr>
          <p:cNvSpPr>
            <a:spLocks noGrp="1"/>
          </p:cNvSpPr>
          <p:nvPr>
            <p:ph type="title"/>
          </p:nvPr>
        </p:nvSpPr>
        <p:spPr/>
        <p:txBody>
          <a:bodyPr/>
          <a:lstStyle/>
          <a:p>
            <a:r>
              <a:rPr lang="en-US" dirty="0"/>
              <a:t>Matcher</a:t>
            </a:r>
          </a:p>
        </p:txBody>
      </p:sp>
      <p:sp>
        <p:nvSpPr>
          <p:cNvPr id="3" name="Content Placeholder 2">
            <a:extLst>
              <a:ext uri="{FF2B5EF4-FFF2-40B4-BE49-F238E27FC236}">
                <a16:creationId xmlns:a16="http://schemas.microsoft.com/office/drawing/2014/main" id="{BC5B1E86-7325-4C43-B4C6-1D0753DC0038}"/>
              </a:ext>
            </a:extLst>
          </p:cNvPr>
          <p:cNvSpPr>
            <a:spLocks noGrp="1"/>
          </p:cNvSpPr>
          <p:nvPr>
            <p:ph idx="1"/>
          </p:nvPr>
        </p:nvSpPr>
        <p:spPr/>
        <p:txBody>
          <a:bodyPr/>
          <a:lstStyle/>
          <a:p>
            <a:endParaRPr lang="en-US" dirty="0"/>
          </a:p>
          <a:p>
            <a:pPr marL="342900" indent="-342900">
              <a:buFont typeface="Arial" panose="020B0604020202020204" pitchFamily="34" charset="0"/>
              <a:buChar char="•"/>
            </a:pPr>
            <a:r>
              <a:rPr lang="en-US" sz="2000" dirty="0"/>
              <a:t>Preprocessing: morphology</a:t>
            </a:r>
          </a:p>
          <a:p>
            <a:pPr marL="741363" lvl="1" indent="-342900">
              <a:buFont typeface="Arial" panose="020B0604020202020204" pitchFamily="34" charset="0"/>
              <a:buChar char="•"/>
            </a:pPr>
            <a:endParaRPr lang="en-US" sz="1600" dirty="0"/>
          </a:p>
          <a:p>
            <a:pPr marL="741363" lvl="1" indent="-342900">
              <a:buFont typeface="Arial" panose="020B0604020202020204" pitchFamily="34" charset="0"/>
              <a:buChar char="•"/>
            </a:pPr>
            <a:r>
              <a:rPr lang="en-US" sz="1600" dirty="0"/>
              <a:t>Root text + morphology tags</a:t>
            </a:r>
          </a:p>
          <a:p>
            <a:pPr marL="741363" lvl="1" indent="-342900">
              <a:buFont typeface="Arial" panose="020B0604020202020204" pitchFamily="34" charset="0"/>
              <a:buChar char="•"/>
            </a:pPr>
            <a:r>
              <a:rPr lang="en-US" sz="1600" dirty="0"/>
              <a:t>“kicked”</a:t>
            </a:r>
          </a:p>
          <a:p>
            <a:endParaRPr lang="en-US" sz="2000" dirty="0"/>
          </a:p>
        </p:txBody>
      </p:sp>
      <p:sp>
        <p:nvSpPr>
          <p:cNvPr id="4" name="Footer Placeholder 3">
            <a:extLst>
              <a:ext uri="{FF2B5EF4-FFF2-40B4-BE49-F238E27FC236}">
                <a16:creationId xmlns:a16="http://schemas.microsoft.com/office/drawing/2014/main" id="{8D365FCA-841B-424C-B574-3D31A615B787}"/>
              </a:ext>
            </a:extLst>
          </p:cNvPr>
          <p:cNvSpPr>
            <a:spLocks noGrp="1"/>
          </p:cNvSpPr>
          <p:nvPr>
            <p:ph type="ftr" sz="quarter" idx="11"/>
          </p:nvPr>
        </p:nvSpPr>
        <p:spPr/>
        <p:txBody>
          <a:bodyPr/>
          <a:lstStyle/>
          <a:p>
            <a:r>
              <a:rPr lang="en-US"/>
              <a:t>Yang Yang &lt;yangy4@andrew.cmu.edu&gt;</a:t>
            </a:r>
            <a:endParaRPr lang="en-US" dirty="0"/>
          </a:p>
        </p:txBody>
      </p:sp>
      <p:sp>
        <p:nvSpPr>
          <p:cNvPr id="5" name="Slide Number Placeholder 4">
            <a:extLst>
              <a:ext uri="{FF2B5EF4-FFF2-40B4-BE49-F238E27FC236}">
                <a16:creationId xmlns:a16="http://schemas.microsoft.com/office/drawing/2014/main" id="{BB1AB51B-C7A1-FB44-AF25-B097D8374393}"/>
              </a:ext>
            </a:extLst>
          </p:cNvPr>
          <p:cNvSpPr>
            <a:spLocks noGrp="1"/>
          </p:cNvSpPr>
          <p:nvPr>
            <p:ph type="sldNum" sz="quarter" idx="12"/>
          </p:nvPr>
        </p:nvSpPr>
        <p:spPr/>
        <p:txBody>
          <a:bodyPr/>
          <a:lstStyle/>
          <a:p>
            <a:fld id="{12D65BC1-58D7-4CB7-80D7-E2654367821E}" type="slidenum">
              <a:rPr lang="en-US" smtClean="0"/>
              <a:pPr/>
              <a:t>37</a:t>
            </a:fld>
            <a:endParaRPr lang="en-US"/>
          </a:p>
        </p:txBody>
      </p:sp>
    </p:spTree>
    <p:extLst>
      <p:ext uri="{BB962C8B-B14F-4D97-AF65-F5344CB8AC3E}">
        <p14:creationId xmlns:p14="http://schemas.microsoft.com/office/powerpoint/2010/main" val="4535271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4939C-5074-E040-A996-9B5AE64F5206}"/>
              </a:ext>
            </a:extLst>
          </p:cNvPr>
          <p:cNvSpPr>
            <a:spLocks noGrp="1"/>
          </p:cNvSpPr>
          <p:nvPr>
            <p:ph type="title"/>
          </p:nvPr>
        </p:nvSpPr>
        <p:spPr/>
        <p:txBody>
          <a:bodyPr/>
          <a:lstStyle/>
          <a:p>
            <a:r>
              <a:rPr lang="en-US" dirty="0"/>
              <a:t>Matcher</a:t>
            </a:r>
          </a:p>
        </p:txBody>
      </p:sp>
      <p:sp>
        <p:nvSpPr>
          <p:cNvPr id="3" name="Content Placeholder 2">
            <a:extLst>
              <a:ext uri="{FF2B5EF4-FFF2-40B4-BE49-F238E27FC236}">
                <a16:creationId xmlns:a16="http://schemas.microsoft.com/office/drawing/2014/main" id="{0525CCBC-B3F4-0046-959B-BA43C89F37BF}"/>
              </a:ext>
            </a:extLst>
          </p:cNvPr>
          <p:cNvSpPr>
            <a:spLocks noGrp="1"/>
          </p:cNvSpPr>
          <p:nvPr>
            <p:ph idx="1"/>
          </p:nvPr>
        </p:nvSpPr>
        <p:spPr/>
        <p:txBody>
          <a:bodyPr/>
          <a:lstStyle/>
          <a:p>
            <a:endParaRPr lang="en-US" dirty="0"/>
          </a:p>
          <a:p>
            <a:pPr marL="342900" indent="-342900">
              <a:buFont typeface="Arial" panose="020B0604020202020204" pitchFamily="34" charset="0"/>
              <a:buChar char="•"/>
            </a:pPr>
            <a:r>
              <a:rPr lang="en-US" sz="2000" dirty="0"/>
              <a:t>Single Entity Match</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312FBFD3-4206-9642-8656-A17FA3BC27EC}"/>
              </a:ext>
            </a:extLst>
          </p:cNvPr>
          <p:cNvSpPr>
            <a:spLocks noGrp="1"/>
          </p:cNvSpPr>
          <p:nvPr>
            <p:ph type="ftr" sz="quarter" idx="11"/>
          </p:nvPr>
        </p:nvSpPr>
        <p:spPr/>
        <p:txBody>
          <a:bodyPr/>
          <a:lstStyle/>
          <a:p>
            <a:r>
              <a:rPr lang="en-US"/>
              <a:t>Yang Yang &lt;yangy4@andrew.cmu.edu&gt;</a:t>
            </a:r>
            <a:endParaRPr lang="en-US" dirty="0"/>
          </a:p>
        </p:txBody>
      </p:sp>
      <p:sp>
        <p:nvSpPr>
          <p:cNvPr id="5" name="Slide Number Placeholder 4">
            <a:extLst>
              <a:ext uri="{FF2B5EF4-FFF2-40B4-BE49-F238E27FC236}">
                <a16:creationId xmlns:a16="http://schemas.microsoft.com/office/drawing/2014/main" id="{2F7122D5-F92C-F746-BC1C-BE41A8CECDFF}"/>
              </a:ext>
            </a:extLst>
          </p:cNvPr>
          <p:cNvSpPr>
            <a:spLocks noGrp="1"/>
          </p:cNvSpPr>
          <p:nvPr>
            <p:ph type="sldNum" sz="quarter" idx="12"/>
          </p:nvPr>
        </p:nvSpPr>
        <p:spPr/>
        <p:txBody>
          <a:bodyPr/>
          <a:lstStyle/>
          <a:p>
            <a:fld id="{12D65BC1-58D7-4CB7-80D7-E2654367821E}" type="slidenum">
              <a:rPr lang="en-US" smtClean="0"/>
              <a:pPr/>
              <a:t>38</a:t>
            </a:fld>
            <a:endParaRPr lang="en-US"/>
          </a:p>
        </p:txBody>
      </p:sp>
      <p:sp>
        <p:nvSpPr>
          <p:cNvPr id="6" name="TextBox 5">
            <a:extLst>
              <a:ext uri="{FF2B5EF4-FFF2-40B4-BE49-F238E27FC236}">
                <a16:creationId xmlns:a16="http://schemas.microsoft.com/office/drawing/2014/main" id="{8C98AB42-00E6-C242-BCE3-3CB71BB17EE6}"/>
              </a:ext>
            </a:extLst>
          </p:cNvPr>
          <p:cNvSpPr txBox="1"/>
          <p:nvPr/>
        </p:nvSpPr>
        <p:spPr>
          <a:xfrm>
            <a:off x="533400" y="3244334"/>
            <a:ext cx="685800" cy="369332"/>
          </a:xfrm>
          <a:prstGeom prst="rect">
            <a:avLst/>
          </a:prstGeom>
          <a:noFill/>
        </p:spPr>
        <p:txBody>
          <a:bodyPr wrap="square" rtlCol="0">
            <a:spAutoFit/>
          </a:bodyPr>
          <a:lstStyle/>
          <a:p>
            <a:r>
              <a:rPr lang="en-US" dirty="0"/>
              <a:t>Text</a:t>
            </a:r>
          </a:p>
        </p:txBody>
      </p:sp>
      <p:sp>
        <p:nvSpPr>
          <p:cNvPr id="7" name="TextBox 6">
            <a:extLst>
              <a:ext uri="{FF2B5EF4-FFF2-40B4-BE49-F238E27FC236}">
                <a16:creationId xmlns:a16="http://schemas.microsoft.com/office/drawing/2014/main" id="{32910417-D9D1-F54A-A517-945C27087E1C}"/>
              </a:ext>
            </a:extLst>
          </p:cNvPr>
          <p:cNvSpPr txBox="1"/>
          <p:nvPr/>
        </p:nvSpPr>
        <p:spPr>
          <a:xfrm>
            <a:off x="381000" y="3863181"/>
            <a:ext cx="990600" cy="369332"/>
          </a:xfrm>
          <a:prstGeom prst="rect">
            <a:avLst/>
          </a:prstGeom>
          <a:noFill/>
        </p:spPr>
        <p:txBody>
          <a:bodyPr wrap="square" rtlCol="0">
            <a:spAutoFit/>
          </a:bodyPr>
          <a:lstStyle/>
          <a:p>
            <a:r>
              <a:rPr lang="en-US" dirty="0"/>
              <a:t>“kicked”</a:t>
            </a:r>
          </a:p>
        </p:txBody>
      </p:sp>
      <p:sp>
        <p:nvSpPr>
          <p:cNvPr id="10" name="Right Arrow 9">
            <a:extLst>
              <a:ext uri="{FF2B5EF4-FFF2-40B4-BE49-F238E27FC236}">
                <a16:creationId xmlns:a16="http://schemas.microsoft.com/office/drawing/2014/main" id="{AFF803FD-A769-064E-8BCC-2C0FF11381B5}"/>
              </a:ext>
            </a:extLst>
          </p:cNvPr>
          <p:cNvSpPr/>
          <p:nvPr/>
        </p:nvSpPr>
        <p:spPr>
          <a:xfrm>
            <a:off x="1338943" y="3514447"/>
            <a:ext cx="457200" cy="3487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A1AB566C-0947-C447-8C1F-E76717F25029}"/>
              </a:ext>
            </a:extLst>
          </p:cNvPr>
          <p:cNvSpPr txBox="1"/>
          <p:nvPr/>
        </p:nvSpPr>
        <p:spPr>
          <a:xfrm>
            <a:off x="1828800" y="3244334"/>
            <a:ext cx="1671284" cy="369332"/>
          </a:xfrm>
          <a:prstGeom prst="rect">
            <a:avLst/>
          </a:prstGeom>
          <a:noFill/>
        </p:spPr>
        <p:txBody>
          <a:bodyPr wrap="square" rtlCol="0">
            <a:spAutoFit/>
          </a:bodyPr>
          <a:lstStyle/>
          <a:p>
            <a:r>
              <a:rPr lang="en-US" dirty="0"/>
              <a:t>Preprocessing</a:t>
            </a:r>
          </a:p>
        </p:txBody>
      </p:sp>
      <p:sp>
        <p:nvSpPr>
          <p:cNvPr id="14" name="TextBox 13">
            <a:extLst>
              <a:ext uri="{FF2B5EF4-FFF2-40B4-BE49-F238E27FC236}">
                <a16:creationId xmlns:a16="http://schemas.microsoft.com/office/drawing/2014/main" id="{8FA5DF0A-1DC2-C640-BCDB-05611FA5F7D6}"/>
              </a:ext>
            </a:extLst>
          </p:cNvPr>
          <p:cNvSpPr txBox="1"/>
          <p:nvPr/>
        </p:nvSpPr>
        <p:spPr>
          <a:xfrm>
            <a:off x="1902442" y="3863181"/>
            <a:ext cx="1524000" cy="369332"/>
          </a:xfrm>
          <a:prstGeom prst="rect">
            <a:avLst/>
          </a:prstGeom>
          <a:noFill/>
        </p:spPr>
        <p:txBody>
          <a:bodyPr wrap="square" rtlCol="0">
            <a:spAutoFit/>
          </a:bodyPr>
          <a:lstStyle/>
          <a:p>
            <a:r>
              <a:rPr lang="en-US" dirty="0"/>
              <a:t>“kick” :past</a:t>
            </a:r>
          </a:p>
        </p:txBody>
      </p:sp>
      <p:sp>
        <p:nvSpPr>
          <p:cNvPr id="15" name="Right Arrow 14">
            <a:extLst>
              <a:ext uri="{FF2B5EF4-FFF2-40B4-BE49-F238E27FC236}">
                <a16:creationId xmlns:a16="http://schemas.microsoft.com/office/drawing/2014/main" id="{932FB2D7-5A1E-0D44-916D-B7E51A2BFC85}"/>
              </a:ext>
            </a:extLst>
          </p:cNvPr>
          <p:cNvSpPr/>
          <p:nvPr/>
        </p:nvSpPr>
        <p:spPr>
          <a:xfrm>
            <a:off x="3619500" y="3514447"/>
            <a:ext cx="457200" cy="3487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Left Brace 15">
            <a:extLst>
              <a:ext uri="{FF2B5EF4-FFF2-40B4-BE49-F238E27FC236}">
                <a16:creationId xmlns:a16="http://schemas.microsoft.com/office/drawing/2014/main" id="{49CA3979-DC40-FE4B-B4B2-2E24B7F74B1D}"/>
              </a:ext>
            </a:extLst>
          </p:cNvPr>
          <p:cNvSpPr/>
          <p:nvPr/>
        </p:nvSpPr>
        <p:spPr>
          <a:xfrm>
            <a:off x="4181602" y="2209800"/>
            <a:ext cx="533400" cy="3048000"/>
          </a:xfrm>
          <a:prstGeom prst="lef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96A355AE-F7DB-A14A-90C9-9AE184B023A3}"/>
              </a:ext>
            </a:extLst>
          </p:cNvPr>
          <p:cNvSpPr txBox="1"/>
          <p:nvPr/>
        </p:nvSpPr>
        <p:spPr>
          <a:xfrm>
            <a:off x="4648200" y="2590800"/>
            <a:ext cx="1605970" cy="369332"/>
          </a:xfrm>
          <a:prstGeom prst="rect">
            <a:avLst/>
          </a:prstGeom>
          <a:noFill/>
        </p:spPr>
        <p:txBody>
          <a:bodyPr wrap="square" rtlCol="0">
            <a:spAutoFit/>
          </a:bodyPr>
          <a:lstStyle/>
          <a:p>
            <a:r>
              <a:rPr lang="en-US" dirty="0"/>
              <a:t>String Pattern</a:t>
            </a:r>
          </a:p>
        </p:txBody>
      </p:sp>
      <p:sp>
        <p:nvSpPr>
          <p:cNvPr id="20" name="TextBox 19">
            <a:extLst>
              <a:ext uri="{FF2B5EF4-FFF2-40B4-BE49-F238E27FC236}">
                <a16:creationId xmlns:a16="http://schemas.microsoft.com/office/drawing/2014/main" id="{A1C019B4-FEE8-B643-B82B-18C294B664CE}"/>
              </a:ext>
            </a:extLst>
          </p:cNvPr>
          <p:cNvSpPr txBox="1"/>
          <p:nvPr/>
        </p:nvSpPr>
        <p:spPr>
          <a:xfrm>
            <a:off x="4648200" y="3024981"/>
            <a:ext cx="1758370" cy="369332"/>
          </a:xfrm>
          <a:prstGeom prst="rect">
            <a:avLst/>
          </a:prstGeom>
          <a:noFill/>
        </p:spPr>
        <p:txBody>
          <a:bodyPr wrap="square" rtlCol="0">
            <a:spAutoFit/>
          </a:bodyPr>
          <a:lstStyle/>
          <a:p>
            <a:r>
              <a:rPr lang="en-US" dirty="0"/>
              <a:t>(“kick” “kicked”)</a:t>
            </a:r>
          </a:p>
        </p:txBody>
      </p:sp>
      <p:sp>
        <p:nvSpPr>
          <p:cNvPr id="22" name="TextBox 21">
            <a:extLst>
              <a:ext uri="{FF2B5EF4-FFF2-40B4-BE49-F238E27FC236}">
                <a16:creationId xmlns:a16="http://schemas.microsoft.com/office/drawing/2014/main" id="{86E10BC5-4324-6848-8197-95042B3D9569}"/>
              </a:ext>
            </a:extLst>
          </p:cNvPr>
          <p:cNvSpPr txBox="1"/>
          <p:nvPr/>
        </p:nvSpPr>
        <p:spPr>
          <a:xfrm>
            <a:off x="4648200" y="4084955"/>
            <a:ext cx="1921656" cy="369332"/>
          </a:xfrm>
          <a:prstGeom prst="rect">
            <a:avLst/>
          </a:prstGeom>
          <a:noFill/>
        </p:spPr>
        <p:txBody>
          <a:bodyPr wrap="square" rtlCol="0">
            <a:spAutoFit/>
          </a:bodyPr>
          <a:lstStyle/>
          <a:p>
            <a:r>
              <a:rPr lang="en-US" dirty="0"/>
              <a:t>Variable Pattern</a:t>
            </a:r>
          </a:p>
        </p:txBody>
      </p:sp>
      <p:sp>
        <p:nvSpPr>
          <p:cNvPr id="23" name="TextBox 22">
            <a:extLst>
              <a:ext uri="{FF2B5EF4-FFF2-40B4-BE49-F238E27FC236}">
                <a16:creationId xmlns:a16="http://schemas.microsoft.com/office/drawing/2014/main" id="{CAC0CB8B-1E2C-0C48-8839-019CEFE3ACD1}"/>
              </a:ext>
            </a:extLst>
          </p:cNvPr>
          <p:cNvSpPr txBox="1"/>
          <p:nvPr/>
        </p:nvSpPr>
        <p:spPr>
          <a:xfrm>
            <a:off x="4648200" y="4519136"/>
            <a:ext cx="2063170" cy="369332"/>
          </a:xfrm>
          <a:prstGeom prst="rect">
            <a:avLst/>
          </a:prstGeom>
          <a:noFill/>
        </p:spPr>
        <p:txBody>
          <a:bodyPr wrap="square" rtlCol="0">
            <a:spAutoFit/>
          </a:bodyPr>
          <a:lstStyle/>
          <a:p>
            <a:r>
              <a:rPr lang="en-US" dirty="0"/>
              <a:t>(?x :verb {action})</a:t>
            </a:r>
          </a:p>
        </p:txBody>
      </p:sp>
      <p:sp>
        <p:nvSpPr>
          <p:cNvPr id="24" name="TextBox 23">
            <a:extLst>
              <a:ext uri="{FF2B5EF4-FFF2-40B4-BE49-F238E27FC236}">
                <a16:creationId xmlns:a16="http://schemas.microsoft.com/office/drawing/2014/main" id="{BF305660-D74A-1949-A5C7-2E1C25B25B35}"/>
              </a:ext>
            </a:extLst>
          </p:cNvPr>
          <p:cNvSpPr txBox="1"/>
          <p:nvPr/>
        </p:nvSpPr>
        <p:spPr>
          <a:xfrm>
            <a:off x="7440476" y="4084955"/>
            <a:ext cx="1921656" cy="369332"/>
          </a:xfrm>
          <a:prstGeom prst="rect">
            <a:avLst/>
          </a:prstGeom>
          <a:noFill/>
        </p:spPr>
        <p:txBody>
          <a:bodyPr wrap="square" rtlCol="0">
            <a:spAutoFit/>
          </a:bodyPr>
          <a:lstStyle/>
          <a:p>
            <a:r>
              <a:rPr lang="en-US" dirty="0"/>
              <a:t>Return</a:t>
            </a:r>
          </a:p>
        </p:txBody>
      </p:sp>
      <p:sp>
        <p:nvSpPr>
          <p:cNvPr id="25" name="TextBox 24">
            <a:extLst>
              <a:ext uri="{FF2B5EF4-FFF2-40B4-BE49-F238E27FC236}">
                <a16:creationId xmlns:a16="http://schemas.microsoft.com/office/drawing/2014/main" id="{2EC242E9-AF86-1B45-B9A9-1A042CF327B9}"/>
              </a:ext>
            </a:extLst>
          </p:cNvPr>
          <p:cNvSpPr txBox="1"/>
          <p:nvPr/>
        </p:nvSpPr>
        <p:spPr>
          <a:xfrm>
            <a:off x="7239000" y="4519136"/>
            <a:ext cx="2063170" cy="369332"/>
          </a:xfrm>
          <a:prstGeom prst="rect">
            <a:avLst/>
          </a:prstGeom>
          <a:noFill/>
        </p:spPr>
        <p:txBody>
          <a:bodyPr wrap="square" rtlCol="0">
            <a:spAutoFit/>
          </a:bodyPr>
          <a:lstStyle/>
          <a:p>
            <a:r>
              <a:rPr lang="en-US" dirty="0"/>
              <a:t>{kick} :past</a:t>
            </a:r>
          </a:p>
        </p:txBody>
      </p:sp>
      <p:sp>
        <p:nvSpPr>
          <p:cNvPr id="26" name="Right Arrow 25">
            <a:extLst>
              <a:ext uri="{FF2B5EF4-FFF2-40B4-BE49-F238E27FC236}">
                <a16:creationId xmlns:a16="http://schemas.microsoft.com/office/drawing/2014/main" id="{9540BAAC-5F73-114E-B22A-2ED511A20D18}"/>
              </a:ext>
            </a:extLst>
          </p:cNvPr>
          <p:cNvSpPr/>
          <p:nvPr/>
        </p:nvSpPr>
        <p:spPr>
          <a:xfrm>
            <a:off x="6629400" y="4253488"/>
            <a:ext cx="457200" cy="3487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a:extLst>
              <a:ext uri="{FF2B5EF4-FFF2-40B4-BE49-F238E27FC236}">
                <a16:creationId xmlns:a16="http://schemas.microsoft.com/office/drawing/2014/main" id="{1C0BFCDF-D07E-314B-863D-5021FE59B566}"/>
              </a:ext>
            </a:extLst>
          </p:cNvPr>
          <p:cNvSpPr/>
          <p:nvPr/>
        </p:nvSpPr>
        <p:spPr>
          <a:xfrm>
            <a:off x="6569856" y="2775466"/>
            <a:ext cx="457200" cy="3487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C062EE47-37FD-984B-ABD1-CFC662A7C59F}"/>
              </a:ext>
            </a:extLst>
          </p:cNvPr>
          <p:cNvSpPr txBox="1"/>
          <p:nvPr/>
        </p:nvSpPr>
        <p:spPr>
          <a:xfrm>
            <a:off x="7396516" y="2617413"/>
            <a:ext cx="1671284" cy="369332"/>
          </a:xfrm>
          <a:prstGeom prst="rect">
            <a:avLst/>
          </a:prstGeom>
          <a:noFill/>
        </p:spPr>
        <p:txBody>
          <a:bodyPr wrap="square" rtlCol="0">
            <a:spAutoFit/>
          </a:bodyPr>
          <a:lstStyle/>
          <a:p>
            <a:r>
              <a:rPr lang="en-US" dirty="0"/>
              <a:t>Return</a:t>
            </a:r>
          </a:p>
        </p:txBody>
      </p:sp>
      <p:sp>
        <p:nvSpPr>
          <p:cNvPr id="29" name="TextBox 28">
            <a:extLst>
              <a:ext uri="{FF2B5EF4-FFF2-40B4-BE49-F238E27FC236}">
                <a16:creationId xmlns:a16="http://schemas.microsoft.com/office/drawing/2014/main" id="{4B034342-FE41-2242-9703-B28ED43A7BF1}"/>
              </a:ext>
            </a:extLst>
          </p:cNvPr>
          <p:cNvSpPr txBox="1"/>
          <p:nvPr/>
        </p:nvSpPr>
        <p:spPr>
          <a:xfrm>
            <a:off x="7171872" y="3059668"/>
            <a:ext cx="1524000" cy="369332"/>
          </a:xfrm>
          <a:prstGeom prst="rect">
            <a:avLst/>
          </a:prstGeom>
          <a:noFill/>
        </p:spPr>
        <p:txBody>
          <a:bodyPr wrap="square" rtlCol="0">
            <a:spAutoFit/>
          </a:bodyPr>
          <a:lstStyle/>
          <a:p>
            <a:r>
              <a:rPr lang="en-US" dirty="0"/>
              <a:t>“kick” :past</a:t>
            </a:r>
          </a:p>
        </p:txBody>
      </p:sp>
    </p:spTree>
    <p:extLst>
      <p:ext uri="{BB962C8B-B14F-4D97-AF65-F5344CB8AC3E}">
        <p14:creationId xmlns:p14="http://schemas.microsoft.com/office/powerpoint/2010/main" val="3940765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p:bldP spid="14" grpId="0"/>
      <p:bldP spid="15" grpId="0" animBg="1"/>
      <p:bldP spid="16" grpId="0" animBg="1"/>
      <p:bldP spid="18" grpId="0"/>
      <p:bldP spid="20" grpId="0"/>
      <p:bldP spid="22" grpId="0"/>
      <p:bldP spid="23" grpId="0"/>
      <p:bldP spid="24" grpId="0"/>
      <p:bldP spid="25" grpId="0"/>
      <p:bldP spid="26" grpId="0" animBg="1"/>
      <p:bldP spid="27" grpId="0" animBg="1"/>
      <p:bldP spid="28" grpId="0"/>
      <p:bldP spid="2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54AED-BEAD-B64E-B130-BA3DFAEB37B4}"/>
              </a:ext>
            </a:extLst>
          </p:cNvPr>
          <p:cNvSpPr>
            <a:spLocks noGrp="1"/>
          </p:cNvSpPr>
          <p:nvPr>
            <p:ph type="title"/>
          </p:nvPr>
        </p:nvSpPr>
        <p:spPr/>
        <p:txBody>
          <a:bodyPr/>
          <a:lstStyle/>
          <a:p>
            <a:r>
              <a:rPr lang="en-US" dirty="0"/>
              <a:t>Matcher</a:t>
            </a:r>
          </a:p>
        </p:txBody>
      </p:sp>
      <p:sp>
        <p:nvSpPr>
          <p:cNvPr id="3" name="Content Placeholder 2">
            <a:extLst>
              <a:ext uri="{FF2B5EF4-FFF2-40B4-BE49-F238E27FC236}">
                <a16:creationId xmlns:a16="http://schemas.microsoft.com/office/drawing/2014/main" id="{C16E91E9-530F-D54A-9DED-2602C50A0E39}"/>
              </a:ext>
            </a:extLst>
          </p:cNvPr>
          <p:cNvSpPr>
            <a:spLocks noGrp="1"/>
          </p:cNvSpPr>
          <p:nvPr>
            <p:ph idx="1"/>
          </p:nvPr>
        </p:nvSpPr>
        <p:spPr>
          <a:xfrm>
            <a:off x="457200" y="1600200"/>
            <a:ext cx="8686800" cy="4525963"/>
          </a:xfrm>
        </p:spPr>
        <p:txBody>
          <a:bodyPr/>
          <a:lstStyle/>
          <a:p>
            <a:endParaRPr lang="en-US" dirty="0"/>
          </a:p>
          <a:p>
            <a:pPr marL="342900" indent="-342900">
              <a:buFont typeface="Arial" panose="020B0604020202020204" pitchFamily="34" charset="0"/>
              <a:buChar char="•"/>
            </a:pPr>
            <a:r>
              <a:rPr lang="en-US" sz="2000" dirty="0"/>
              <a:t>Main Matcher algorithm</a:t>
            </a:r>
          </a:p>
          <a:p>
            <a:pPr lvl="1" indent="0">
              <a:buNone/>
            </a:pPr>
            <a:r>
              <a:rPr lang="en-US" sz="1600" dirty="0">
                <a:sym typeface="Wingdings" pitchFamily="2" charset="2"/>
              </a:rPr>
              <a:t>Basic Idea: </a:t>
            </a:r>
            <a:r>
              <a:rPr lang="en-US" sz="1600" dirty="0"/>
              <a:t>the first component of the pattern should always be matched with a “prefix” of text, recursively call Matcher on the rest of text</a:t>
            </a:r>
            <a:endParaRPr lang="en-US" sz="1600" dirty="0">
              <a:sym typeface="Wingdings" pitchFamily="2" charset="2"/>
            </a:endParaRPr>
          </a:p>
          <a:p>
            <a:pPr lvl="1" indent="0">
              <a:buNone/>
            </a:pPr>
            <a:r>
              <a:rPr lang="en-US" sz="1600" dirty="0">
                <a:sym typeface="Wingdings" pitchFamily="2" charset="2"/>
              </a:rPr>
              <a:t>Example:</a:t>
            </a:r>
          </a:p>
          <a:p>
            <a:pPr lvl="1" indent="0">
              <a:buNone/>
            </a:pPr>
            <a:r>
              <a:rPr lang="en-US" sz="1600" dirty="0">
                <a:sym typeface="Wingdings" pitchFamily="2" charset="2"/>
              </a:rPr>
              <a:t>Text: “Clyde is a mouse” 	Construction: ((?x :noun) ("is a" "is an") (?y :noun :type))</a:t>
            </a:r>
          </a:p>
          <a:p>
            <a:pPr lvl="1" indent="0">
              <a:buNone/>
            </a:pPr>
            <a:r>
              <a:rPr lang="en-US" sz="1400" dirty="0">
                <a:sym typeface="Wingdings" pitchFamily="2" charset="2"/>
              </a:rPr>
              <a:t>One-entity-Match (“Clyde”, (?x :noun))  {Clyde} </a:t>
            </a:r>
          </a:p>
          <a:p>
            <a:pPr lvl="1" indent="0">
              <a:buNone/>
            </a:pPr>
            <a:r>
              <a:rPr lang="en-US" sz="1400" dirty="0">
                <a:sym typeface="Wingdings" pitchFamily="2" charset="2"/>
              </a:rPr>
              <a:t>Matcher (“is a mouse”, (("is a" "is an") (?y :noun :type)))</a:t>
            </a:r>
          </a:p>
          <a:p>
            <a:pPr lvl="1" indent="0">
              <a:buNone/>
            </a:pPr>
            <a:r>
              <a:rPr lang="en-US" sz="1400" dirty="0">
                <a:sym typeface="Wingdings" pitchFamily="2" charset="2"/>
              </a:rPr>
              <a:t>	One-entity-Match (“is”, ("is a" "is an"))  ❌</a:t>
            </a:r>
          </a:p>
          <a:p>
            <a:pPr lvl="1" indent="0">
              <a:buNone/>
            </a:pPr>
            <a:r>
              <a:rPr lang="en-US" sz="1400" dirty="0">
                <a:sym typeface="Wingdings" pitchFamily="2" charset="2"/>
              </a:rPr>
              <a:t>	One-entity-Match (“is a”, ("is a" "is an")) ✔️</a:t>
            </a:r>
          </a:p>
          <a:p>
            <a:pPr lvl="1" indent="0">
              <a:buNone/>
            </a:pPr>
            <a:r>
              <a:rPr lang="en-US" sz="1400" dirty="0">
                <a:sym typeface="Wingdings" pitchFamily="2" charset="2"/>
              </a:rPr>
              <a:t>	Matcher (“mouse”, (?y :noun :type))  ({animal mouse} context1) ({computer mouse} context2)</a:t>
            </a:r>
          </a:p>
          <a:p>
            <a:pPr lvl="1" indent="0">
              <a:buNone/>
            </a:pPr>
            <a:r>
              <a:rPr lang="en-US" sz="1400" dirty="0">
                <a:sym typeface="Wingdings" pitchFamily="2" charset="2"/>
              </a:rPr>
              <a:t>Return ({Clyde} {animal mouse} context1) ({Clyde} {computer mouse} context2)</a:t>
            </a:r>
          </a:p>
          <a:p>
            <a:pPr lvl="1" indent="0">
              <a:buNone/>
            </a:pPr>
            <a:endParaRPr lang="en-US" sz="1400" dirty="0">
              <a:sym typeface="Wingdings" pitchFamily="2" charset="2"/>
            </a:endParaRPr>
          </a:p>
          <a:p>
            <a:pPr lvl="1" indent="0">
              <a:buNone/>
            </a:pPr>
            <a:endParaRPr lang="en-US" sz="1400" dirty="0">
              <a:sym typeface="Wingdings" pitchFamily="2" charset="2"/>
            </a:endParaRPr>
          </a:p>
          <a:p>
            <a:pPr lvl="1" indent="0">
              <a:buNone/>
            </a:pPr>
            <a:endParaRPr lang="en-US" sz="1400" dirty="0">
              <a:sym typeface="Wingdings" pitchFamily="2" charset="2"/>
            </a:endParaRPr>
          </a:p>
          <a:p>
            <a:pPr lvl="1" indent="0">
              <a:buNone/>
            </a:pPr>
            <a:endParaRPr lang="en-US" sz="1400" dirty="0">
              <a:sym typeface="Wingdings" pitchFamily="2" charset="2"/>
            </a:endParaRPr>
          </a:p>
          <a:p>
            <a:pPr lvl="1" indent="0">
              <a:buNone/>
            </a:pPr>
            <a:endParaRPr lang="en-US" sz="1400" dirty="0">
              <a:sym typeface="Wingdings" pitchFamily="2" charset="2"/>
            </a:endParaRPr>
          </a:p>
          <a:p>
            <a:pPr lvl="1" indent="0">
              <a:buNone/>
            </a:pPr>
            <a:endParaRPr lang="en-US" sz="1400" dirty="0">
              <a:sym typeface="Wingdings" pitchFamily="2" charset="2"/>
            </a:endParaRPr>
          </a:p>
          <a:p>
            <a:pPr lvl="1" indent="0">
              <a:buNone/>
            </a:pPr>
            <a:r>
              <a:rPr lang="en-US" sz="1600" dirty="0">
                <a:sym typeface="Wingdings" pitchFamily="2" charset="2"/>
              </a:rPr>
              <a:t>	</a:t>
            </a:r>
            <a:endParaRPr lang="en-US" sz="1600" dirty="0"/>
          </a:p>
          <a:p>
            <a:pPr lvl="1" indent="0">
              <a:buNone/>
            </a:pPr>
            <a:endParaRPr lang="en-US" sz="1600" dirty="0"/>
          </a:p>
        </p:txBody>
      </p:sp>
      <p:sp>
        <p:nvSpPr>
          <p:cNvPr id="4" name="Footer Placeholder 3">
            <a:extLst>
              <a:ext uri="{FF2B5EF4-FFF2-40B4-BE49-F238E27FC236}">
                <a16:creationId xmlns:a16="http://schemas.microsoft.com/office/drawing/2014/main" id="{9D711758-2046-BE40-8CEB-CB8559C577AB}"/>
              </a:ext>
            </a:extLst>
          </p:cNvPr>
          <p:cNvSpPr>
            <a:spLocks noGrp="1"/>
          </p:cNvSpPr>
          <p:nvPr>
            <p:ph type="ftr" sz="quarter" idx="11"/>
          </p:nvPr>
        </p:nvSpPr>
        <p:spPr/>
        <p:txBody>
          <a:bodyPr/>
          <a:lstStyle/>
          <a:p>
            <a:r>
              <a:rPr lang="en-US"/>
              <a:t>Yang Yang &lt;yangy4@andrew.cmu.edu&gt;</a:t>
            </a:r>
            <a:endParaRPr lang="en-US" dirty="0"/>
          </a:p>
        </p:txBody>
      </p:sp>
      <p:sp>
        <p:nvSpPr>
          <p:cNvPr id="5" name="Slide Number Placeholder 4">
            <a:extLst>
              <a:ext uri="{FF2B5EF4-FFF2-40B4-BE49-F238E27FC236}">
                <a16:creationId xmlns:a16="http://schemas.microsoft.com/office/drawing/2014/main" id="{29E6D9EE-388F-BD4D-9509-B1471AB85FAD}"/>
              </a:ext>
            </a:extLst>
          </p:cNvPr>
          <p:cNvSpPr>
            <a:spLocks noGrp="1"/>
          </p:cNvSpPr>
          <p:nvPr>
            <p:ph type="sldNum" sz="quarter" idx="12"/>
          </p:nvPr>
        </p:nvSpPr>
        <p:spPr/>
        <p:txBody>
          <a:bodyPr/>
          <a:lstStyle/>
          <a:p>
            <a:fld id="{12D65BC1-58D7-4CB7-80D7-E2654367821E}" type="slidenum">
              <a:rPr lang="en-US" smtClean="0"/>
              <a:pPr/>
              <a:t>39</a:t>
            </a:fld>
            <a:endParaRPr lang="en-US"/>
          </a:p>
        </p:txBody>
      </p:sp>
    </p:spTree>
    <p:extLst>
      <p:ext uri="{BB962C8B-B14F-4D97-AF65-F5344CB8AC3E}">
        <p14:creationId xmlns:p14="http://schemas.microsoft.com/office/powerpoint/2010/main" val="2170589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65B15-6733-2D4B-BA7F-1E5F57C765CF}"/>
              </a:ext>
            </a:extLst>
          </p:cNvPr>
          <p:cNvSpPr>
            <a:spLocks noGrp="1"/>
          </p:cNvSpPr>
          <p:nvPr>
            <p:ph type="title"/>
          </p:nvPr>
        </p:nvSpPr>
        <p:spPr/>
        <p:txBody>
          <a:bodyPr/>
          <a:lstStyle/>
          <a:p>
            <a:r>
              <a:rPr lang="en-US" dirty="0"/>
              <a:t>Project Goals</a:t>
            </a:r>
          </a:p>
        </p:txBody>
      </p:sp>
      <p:sp>
        <p:nvSpPr>
          <p:cNvPr id="3" name="Content Placeholder 2">
            <a:extLst>
              <a:ext uri="{FF2B5EF4-FFF2-40B4-BE49-F238E27FC236}">
                <a16:creationId xmlns:a16="http://schemas.microsoft.com/office/drawing/2014/main" id="{53F232D1-90CD-5648-B79E-B7728027DC5D}"/>
              </a:ext>
            </a:extLst>
          </p:cNvPr>
          <p:cNvSpPr>
            <a:spLocks noGrp="1"/>
          </p:cNvSpPr>
          <p:nvPr>
            <p:ph idx="1"/>
          </p:nvPr>
        </p:nvSpPr>
        <p:spPr/>
        <p:txBody>
          <a:bodyPr/>
          <a:lstStyle/>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A real Natural Language Understanding system</a:t>
            </a:r>
          </a:p>
          <a:p>
            <a:pPr lvl="1" indent="0">
              <a:buNone/>
            </a:pPr>
            <a:r>
              <a:rPr lang="en-US" dirty="0"/>
              <a:t>    </a:t>
            </a:r>
          </a:p>
          <a:p>
            <a:pPr lvl="1" indent="0">
              <a:buNone/>
            </a:pPr>
            <a:r>
              <a:rPr lang="en-US" dirty="0"/>
              <a:t>    </a:t>
            </a:r>
          </a:p>
          <a:p>
            <a:pPr marL="1773238" lvl="4"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sz="2000" dirty="0"/>
              <a:t>Goal: Prototype NLU system </a:t>
            </a:r>
          </a:p>
          <a:p>
            <a:pPr marL="1087438" lvl="2" indent="-342900">
              <a:buFont typeface="Arial" panose="020B0604020202020204" pitchFamily="34" charset="0"/>
              <a:buChar char="•"/>
            </a:pPr>
            <a:r>
              <a:rPr lang="en-US" sz="1600" dirty="0"/>
              <a:t>How to store knowledge?</a:t>
            </a:r>
          </a:p>
          <a:p>
            <a:pPr marL="1087438" lvl="2" indent="-342900">
              <a:buFont typeface="Arial" panose="020B0604020202020204" pitchFamily="34" charset="0"/>
              <a:buChar char="•"/>
            </a:pPr>
            <a:r>
              <a:rPr lang="en-US" sz="1600" dirty="0"/>
              <a:t>How to extract knowledge?</a:t>
            </a:r>
            <a:endParaRPr lang="en-US" dirty="0"/>
          </a:p>
        </p:txBody>
      </p:sp>
      <p:sp>
        <p:nvSpPr>
          <p:cNvPr id="4" name="Footer Placeholder 3">
            <a:extLst>
              <a:ext uri="{FF2B5EF4-FFF2-40B4-BE49-F238E27FC236}">
                <a16:creationId xmlns:a16="http://schemas.microsoft.com/office/drawing/2014/main" id="{A46AA87A-024B-0E47-80DF-0DC91AD3B60F}"/>
              </a:ext>
            </a:extLst>
          </p:cNvPr>
          <p:cNvSpPr>
            <a:spLocks noGrp="1"/>
          </p:cNvSpPr>
          <p:nvPr>
            <p:ph type="ftr" sz="quarter" idx="11"/>
          </p:nvPr>
        </p:nvSpPr>
        <p:spPr/>
        <p:txBody>
          <a:bodyPr/>
          <a:lstStyle/>
          <a:p>
            <a:r>
              <a:rPr lang="en-US"/>
              <a:t>Yang Yang &lt;yangy4@andrew.cmu.edu&gt;</a:t>
            </a:r>
            <a:endParaRPr lang="en-US" dirty="0"/>
          </a:p>
        </p:txBody>
      </p:sp>
      <p:sp>
        <p:nvSpPr>
          <p:cNvPr id="5" name="Slide Number Placeholder 4">
            <a:extLst>
              <a:ext uri="{FF2B5EF4-FFF2-40B4-BE49-F238E27FC236}">
                <a16:creationId xmlns:a16="http://schemas.microsoft.com/office/drawing/2014/main" id="{FDDF1E45-108E-BE4E-BF10-95ACE351938C}"/>
              </a:ext>
            </a:extLst>
          </p:cNvPr>
          <p:cNvSpPr>
            <a:spLocks noGrp="1"/>
          </p:cNvSpPr>
          <p:nvPr>
            <p:ph type="sldNum" sz="quarter" idx="12"/>
          </p:nvPr>
        </p:nvSpPr>
        <p:spPr/>
        <p:txBody>
          <a:bodyPr/>
          <a:lstStyle/>
          <a:p>
            <a:fld id="{12D65BC1-58D7-4CB7-80D7-E2654367821E}" type="slidenum">
              <a:rPr lang="en-US" smtClean="0"/>
              <a:pPr/>
              <a:t>4</a:t>
            </a:fld>
            <a:endParaRPr lang="en-US" dirty="0"/>
          </a:p>
        </p:txBody>
      </p:sp>
      <p:sp>
        <p:nvSpPr>
          <p:cNvPr id="7" name="Rounded Rectangle 6">
            <a:extLst>
              <a:ext uri="{FF2B5EF4-FFF2-40B4-BE49-F238E27FC236}">
                <a16:creationId xmlns:a16="http://schemas.microsoft.com/office/drawing/2014/main" id="{779CCAF1-0516-5F42-AC99-062CDC8DFEF8}"/>
              </a:ext>
            </a:extLst>
          </p:cNvPr>
          <p:cNvSpPr/>
          <p:nvPr/>
        </p:nvSpPr>
        <p:spPr>
          <a:xfrm>
            <a:off x="1637851" y="2664311"/>
            <a:ext cx="1524000"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Text</a:t>
            </a:r>
          </a:p>
          <a:p>
            <a:pPr algn="ctr"/>
            <a:r>
              <a:rPr lang="en-US" dirty="0"/>
              <a:t>(in context)</a:t>
            </a:r>
          </a:p>
        </p:txBody>
      </p:sp>
      <p:sp>
        <p:nvSpPr>
          <p:cNvPr id="9" name="Right Arrow 8">
            <a:extLst>
              <a:ext uri="{FF2B5EF4-FFF2-40B4-BE49-F238E27FC236}">
                <a16:creationId xmlns:a16="http://schemas.microsoft.com/office/drawing/2014/main" id="{4B189AC7-1A1D-474E-ACA0-6854A1174F2A}"/>
              </a:ext>
            </a:extLst>
          </p:cNvPr>
          <p:cNvSpPr/>
          <p:nvPr/>
        </p:nvSpPr>
        <p:spPr>
          <a:xfrm>
            <a:off x="3550471" y="2816711"/>
            <a:ext cx="9144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a:extLst>
              <a:ext uri="{FF2B5EF4-FFF2-40B4-BE49-F238E27FC236}">
                <a16:creationId xmlns:a16="http://schemas.microsoft.com/office/drawing/2014/main" id="{75CD91B0-E8FE-C342-98ED-B2EED01E9BAC}"/>
              </a:ext>
            </a:extLst>
          </p:cNvPr>
          <p:cNvSpPr/>
          <p:nvPr/>
        </p:nvSpPr>
        <p:spPr>
          <a:xfrm>
            <a:off x="4938656" y="2664311"/>
            <a:ext cx="3367144"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Language-Independent Concept-Level Representation of the Meaning</a:t>
            </a:r>
          </a:p>
        </p:txBody>
      </p:sp>
      <p:sp>
        <p:nvSpPr>
          <p:cNvPr id="11" name="TextBox 10">
            <a:extLst>
              <a:ext uri="{FF2B5EF4-FFF2-40B4-BE49-F238E27FC236}">
                <a16:creationId xmlns:a16="http://schemas.microsoft.com/office/drawing/2014/main" id="{24C90E5F-9F5B-1E4F-8368-CD98DF8156F2}"/>
              </a:ext>
            </a:extLst>
          </p:cNvPr>
          <p:cNvSpPr txBox="1"/>
          <p:nvPr/>
        </p:nvSpPr>
        <p:spPr>
          <a:xfrm>
            <a:off x="4876800" y="4581565"/>
            <a:ext cx="3048000" cy="338554"/>
          </a:xfrm>
          <a:prstGeom prst="rect">
            <a:avLst/>
          </a:prstGeom>
          <a:noFill/>
        </p:spPr>
        <p:txBody>
          <a:bodyPr wrap="square" rtlCol="0">
            <a:spAutoFit/>
          </a:bodyPr>
          <a:lstStyle/>
          <a:p>
            <a:r>
              <a:rPr lang="en-US" sz="1600" dirty="0">
                <a:solidFill>
                  <a:srgbClr val="FF0000"/>
                </a:solidFill>
              </a:rPr>
              <a:t>Scone Knowledge Base</a:t>
            </a:r>
          </a:p>
        </p:txBody>
      </p:sp>
      <p:sp>
        <p:nvSpPr>
          <p:cNvPr id="12" name="TextBox 11">
            <a:extLst>
              <a:ext uri="{FF2B5EF4-FFF2-40B4-BE49-F238E27FC236}">
                <a16:creationId xmlns:a16="http://schemas.microsoft.com/office/drawing/2014/main" id="{383C432C-0D01-8A4D-B415-E7285DA00FFC}"/>
              </a:ext>
            </a:extLst>
          </p:cNvPr>
          <p:cNvSpPr txBox="1"/>
          <p:nvPr/>
        </p:nvSpPr>
        <p:spPr>
          <a:xfrm>
            <a:off x="4876800" y="5040868"/>
            <a:ext cx="3048000" cy="338554"/>
          </a:xfrm>
          <a:prstGeom prst="rect">
            <a:avLst/>
          </a:prstGeom>
          <a:noFill/>
        </p:spPr>
        <p:txBody>
          <a:bodyPr wrap="square" rtlCol="0">
            <a:spAutoFit/>
          </a:bodyPr>
          <a:lstStyle/>
          <a:p>
            <a:r>
              <a:rPr lang="en-US" sz="1600" dirty="0">
                <a:solidFill>
                  <a:srgbClr val="FF0000"/>
                </a:solidFill>
              </a:rPr>
              <a:t>Construction Grammar</a:t>
            </a:r>
          </a:p>
        </p:txBody>
      </p:sp>
    </p:spTree>
    <p:extLst>
      <p:ext uri="{BB962C8B-B14F-4D97-AF65-F5344CB8AC3E}">
        <p14:creationId xmlns:p14="http://schemas.microsoft.com/office/powerpoint/2010/main" val="3132665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checkerboard(across)">
                                      <p:cBhvr>
                                        <p:cTn id="17" dur="500"/>
                                        <p:tgtEl>
                                          <p:spTgt spid="12"/>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checkerboard(across)">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60B48-C93B-0848-838B-1588E6F0D608}"/>
              </a:ext>
            </a:extLst>
          </p:cNvPr>
          <p:cNvSpPr>
            <a:spLocks noGrp="1"/>
          </p:cNvSpPr>
          <p:nvPr>
            <p:ph type="title"/>
          </p:nvPr>
        </p:nvSpPr>
        <p:spPr/>
        <p:txBody>
          <a:bodyPr/>
          <a:lstStyle/>
          <a:p>
            <a:r>
              <a:rPr lang="en-US" dirty="0"/>
              <a:t>Matcher</a:t>
            </a:r>
          </a:p>
        </p:txBody>
      </p:sp>
      <p:sp>
        <p:nvSpPr>
          <p:cNvPr id="3" name="Content Placeholder 2">
            <a:extLst>
              <a:ext uri="{FF2B5EF4-FFF2-40B4-BE49-F238E27FC236}">
                <a16:creationId xmlns:a16="http://schemas.microsoft.com/office/drawing/2014/main" id="{A4620565-6860-D14A-AA05-EC80043BD59A}"/>
              </a:ext>
            </a:extLst>
          </p:cNvPr>
          <p:cNvSpPr>
            <a:spLocks noGrp="1"/>
          </p:cNvSpPr>
          <p:nvPr>
            <p:ph idx="1"/>
          </p:nvPr>
        </p:nvSpPr>
        <p:spPr/>
        <p:txBody>
          <a:bodyPr/>
          <a:lstStyle/>
          <a:p>
            <a:endParaRPr lang="en-US" dirty="0"/>
          </a:p>
          <a:p>
            <a:pPr marL="342900" indent="-342900">
              <a:buFont typeface="Arial" panose="020B0604020202020204" pitchFamily="34" charset="0"/>
              <a:buChar char="•"/>
            </a:pPr>
            <a:r>
              <a:rPr lang="en-US" sz="2000" dirty="0"/>
              <a:t>Special case: Names</a:t>
            </a:r>
            <a:endParaRPr lang="en-US" sz="1600" dirty="0"/>
          </a:p>
          <a:p>
            <a:pPr marL="741363" lvl="1" indent="-342900">
              <a:buFont typeface="Arial" panose="020B0604020202020204" pitchFamily="34" charset="0"/>
              <a:buChar char="•"/>
            </a:pPr>
            <a:r>
              <a:rPr lang="en-US" sz="1600" dirty="0"/>
              <a:t>What if we encounter new names? </a:t>
            </a:r>
          </a:p>
          <a:p>
            <a:pPr marL="1087438" lvl="2" indent="-342900">
              <a:buFont typeface="Arial" panose="020B0604020202020204" pitchFamily="34" charset="0"/>
              <a:buChar char="•"/>
            </a:pPr>
            <a:r>
              <a:rPr lang="en-US" sz="1400" dirty="0"/>
              <a:t>For example: “Clyde hates mouses” (?x {animal} :noun)(?v "hate")(?z :noun))</a:t>
            </a:r>
          </a:p>
          <a:p>
            <a:pPr marL="741363" lvl="1" indent="-342900">
              <a:buFont typeface="Arial" panose="020B0604020202020204" pitchFamily="34" charset="0"/>
              <a:buChar char="•"/>
            </a:pPr>
            <a:r>
              <a:rPr lang="en-US" sz="1600" dirty="0"/>
              <a:t>First, determine if the text could be a name</a:t>
            </a:r>
          </a:p>
          <a:p>
            <a:pPr marL="1087438" lvl="2" indent="-342900">
              <a:buFont typeface="Arial" panose="020B0604020202020204" pitchFamily="34" charset="0"/>
              <a:buChar char="•"/>
            </a:pPr>
            <a:r>
              <a:rPr lang="en-US" sz="1400" dirty="0"/>
              <a:t>Capitalize, :noun, :</a:t>
            </a:r>
            <a:r>
              <a:rPr lang="en-US" sz="1400" dirty="0" err="1"/>
              <a:t>indv</a:t>
            </a:r>
            <a:r>
              <a:rPr lang="en-US" sz="1400" dirty="0"/>
              <a:t>, {tangible}</a:t>
            </a:r>
          </a:p>
          <a:p>
            <a:pPr marL="741363" lvl="1" indent="-342900">
              <a:buFont typeface="Arial" panose="020B0604020202020204" pitchFamily="34" charset="0"/>
              <a:buChar char="•"/>
            </a:pPr>
            <a:r>
              <a:rPr lang="en-US" sz="1600" dirty="0"/>
              <a:t>Second, create a new node with that name under a new Scone context</a:t>
            </a:r>
          </a:p>
          <a:p>
            <a:pPr marL="1087438" lvl="2" indent="-342900">
              <a:buFont typeface="Arial" panose="020B0604020202020204" pitchFamily="34" charset="0"/>
              <a:buChar char="•"/>
            </a:pPr>
            <a:r>
              <a:rPr lang="en-US" sz="1400" dirty="0"/>
              <a:t>Create new individual node {Clyde} under context {general 0-1}</a:t>
            </a:r>
          </a:p>
          <a:p>
            <a:pPr marL="741363" lvl="1" indent="-342900">
              <a:buFont typeface="Arial" panose="020B0604020202020204" pitchFamily="34" charset="0"/>
              <a:buChar char="•"/>
            </a:pPr>
            <a:r>
              <a:rPr lang="en-US" sz="1600" dirty="0"/>
              <a:t>Third, assume the node meets the Scone element constraints</a:t>
            </a:r>
          </a:p>
          <a:p>
            <a:pPr marL="1087438" lvl="2" indent="-342900">
              <a:buFont typeface="Arial" panose="020B0604020202020204" pitchFamily="34" charset="0"/>
              <a:buChar char="•"/>
            </a:pPr>
            <a:r>
              <a:rPr lang="en-US" sz="1400" dirty="0"/>
              <a:t>Assert {Clyde} is a {animal}</a:t>
            </a:r>
          </a:p>
          <a:p>
            <a:pPr lvl="2" indent="0">
              <a:buNone/>
            </a:pPr>
            <a:endParaRPr lang="en-US" sz="1400" dirty="0"/>
          </a:p>
        </p:txBody>
      </p:sp>
      <p:sp>
        <p:nvSpPr>
          <p:cNvPr id="4" name="Footer Placeholder 3">
            <a:extLst>
              <a:ext uri="{FF2B5EF4-FFF2-40B4-BE49-F238E27FC236}">
                <a16:creationId xmlns:a16="http://schemas.microsoft.com/office/drawing/2014/main" id="{953D4E6B-0FF8-CE4B-B097-7360A2AD6D32}"/>
              </a:ext>
            </a:extLst>
          </p:cNvPr>
          <p:cNvSpPr>
            <a:spLocks noGrp="1"/>
          </p:cNvSpPr>
          <p:nvPr>
            <p:ph type="ftr" sz="quarter" idx="11"/>
          </p:nvPr>
        </p:nvSpPr>
        <p:spPr/>
        <p:txBody>
          <a:bodyPr/>
          <a:lstStyle/>
          <a:p>
            <a:r>
              <a:rPr lang="en-US"/>
              <a:t>Yang Yang &lt;yangy4@andrew.cmu.edu&gt;</a:t>
            </a:r>
            <a:endParaRPr lang="en-US" dirty="0"/>
          </a:p>
        </p:txBody>
      </p:sp>
      <p:sp>
        <p:nvSpPr>
          <p:cNvPr id="5" name="Slide Number Placeholder 4">
            <a:extLst>
              <a:ext uri="{FF2B5EF4-FFF2-40B4-BE49-F238E27FC236}">
                <a16:creationId xmlns:a16="http://schemas.microsoft.com/office/drawing/2014/main" id="{7608BD44-E046-A04E-A56F-DF2CBC04EF13}"/>
              </a:ext>
            </a:extLst>
          </p:cNvPr>
          <p:cNvSpPr>
            <a:spLocks noGrp="1"/>
          </p:cNvSpPr>
          <p:nvPr>
            <p:ph type="sldNum" sz="quarter" idx="12"/>
          </p:nvPr>
        </p:nvSpPr>
        <p:spPr/>
        <p:txBody>
          <a:bodyPr/>
          <a:lstStyle/>
          <a:p>
            <a:fld id="{12D65BC1-58D7-4CB7-80D7-E2654367821E}" type="slidenum">
              <a:rPr lang="en-US" smtClean="0"/>
              <a:pPr/>
              <a:t>40</a:t>
            </a:fld>
            <a:endParaRPr lang="en-US"/>
          </a:p>
        </p:txBody>
      </p:sp>
    </p:spTree>
    <p:extLst>
      <p:ext uri="{BB962C8B-B14F-4D97-AF65-F5344CB8AC3E}">
        <p14:creationId xmlns:p14="http://schemas.microsoft.com/office/powerpoint/2010/main" val="3302553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686FE-32D0-5046-8E94-7B1198343B26}"/>
              </a:ext>
            </a:extLst>
          </p:cNvPr>
          <p:cNvSpPr>
            <a:spLocks noGrp="1"/>
          </p:cNvSpPr>
          <p:nvPr>
            <p:ph type="title"/>
          </p:nvPr>
        </p:nvSpPr>
        <p:spPr/>
        <p:txBody>
          <a:bodyPr/>
          <a:lstStyle/>
          <a:p>
            <a:r>
              <a:rPr lang="en-US" dirty="0"/>
              <a:t>Matcher</a:t>
            </a:r>
          </a:p>
        </p:txBody>
      </p:sp>
      <p:sp>
        <p:nvSpPr>
          <p:cNvPr id="3" name="Content Placeholder 2">
            <a:extLst>
              <a:ext uri="{FF2B5EF4-FFF2-40B4-BE49-F238E27FC236}">
                <a16:creationId xmlns:a16="http://schemas.microsoft.com/office/drawing/2014/main" id="{E51375A2-7F81-F146-956C-7A87D0769D8E}"/>
              </a:ext>
            </a:extLst>
          </p:cNvPr>
          <p:cNvSpPr>
            <a:spLocks noGrp="1"/>
          </p:cNvSpPr>
          <p:nvPr>
            <p:ph idx="1"/>
          </p:nvPr>
        </p:nvSpPr>
        <p:spPr/>
        <p:txBody>
          <a:bodyPr/>
          <a:lstStyle/>
          <a:p>
            <a:endParaRPr lang="en-US" dirty="0"/>
          </a:p>
          <a:p>
            <a:pPr marL="342900" indent="-342900">
              <a:buFont typeface="Arial" panose="020B0604020202020204" pitchFamily="34" charset="0"/>
              <a:buChar char="•"/>
            </a:pPr>
            <a:r>
              <a:rPr lang="en-US" sz="2000" dirty="0"/>
              <a:t>Special case: Pronouns</a:t>
            </a:r>
          </a:p>
          <a:p>
            <a:pPr marL="741363" lvl="1" indent="-342900">
              <a:buFont typeface="Arial" panose="020B0604020202020204" pitchFamily="34" charset="0"/>
              <a:buChar char="•"/>
            </a:pPr>
            <a:r>
              <a:rPr lang="en-US" sz="1600" dirty="0"/>
              <a:t>"Tony and Ellis went to the park yesterday. He bought an ice-cream in the park.”</a:t>
            </a:r>
          </a:p>
          <a:p>
            <a:pPr marL="741363" lvl="1" indent="-342900">
              <a:buFont typeface="Arial" panose="020B0604020202020204" pitchFamily="34" charset="0"/>
              <a:buChar char="•"/>
            </a:pPr>
            <a:r>
              <a:rPr lang="en-US" sz="1600" dirty="0"/>
              <a:t>“Tony is a girl”</a:t>
            </a:r>
          </a:p>
          <a:p>
            <a:pPr lvl="1" indent="0">
              <a:buNone/>
            </a:pPr>
            <a:r>
              <a:rPr lang="en-US" sz="1600" dirty="0"/>
              <a:t>“He” </a:t>
            </a:r>
          </a:p>
          <a:p>
            <a:pPr marL="741363" lvl="1" indent="-342900">
              <a:buFont typeface="Arial" panose="020B0604020202020204" pitchFamily="34" charset="0"/>
              <a:buChar char="•"/>
            </a:pPr>
            <a:r>
              <a:rPr lang="en-US" sz="1600" dirty="0"/>
              <a:t>Check the referral context and look for elements that could be a {male}</a:t>
            </a:r>
          </a:p>
          <a:p>
            <a:pPr marL="741363" lvl="1" indent="-342900">
              <a:buFont typeface="Arial" panose="020B0604020202020204" pitchFamily="34" charset="0"/>
              <a:buChar char="•"/>
            </a:pPr>
            <a:r>
              <a:rPr lang="en-US" sz="1600" dirty="0"/>
              <a:t>Keep all possibilities with multi-context</a:t>
            </a:r>
          </a:p>
          <a:p>
            <a:pPr marL="741363" lvl="1" indent="-342900">
              <a:buFont typeface="Arial" panose="020B0604020202020204" pitchFamily="34" charset="0"/>
              <a:buChar char="•"/>
            </a:pPr>
            <a:r>
              <a:rPr lang="en-US" sz="1600" dirty="0"/>
              <a:t>Assert the selected one is a {male} and move on</a:t>
            </a:r>
          </a:p>
          <a:p>
            <a:r>
              <a:rPr lang="en-US" dirty="0"/>
              <a:t>	</a:t>
            </a:r>
          </a:p>
        </p:txBody>
      </p:sp>
      <p:sp>
        <p:nvSpPr>
          <p:cNvPr id="4" name="Footer Placeholder 3">
            <a:extLst>
              <a:ext uri="{FF2B5EF4-FFF2-40B4-BE49-F238E27FC236}">
                <a16:creationId xmlns:a16="http://schemas.microsoft.com/office/drawing/2014/main" id="{463259F4-9CD9-7E40-89AB-FD204FDDC8BA}"/>
              </a:ext>
            </a:extLst>
          </p:cNvPr>
          <p:cNvSpPr>
            <a:spLocks noGrp="1"/>
          </p:cNvSpPr>
          <p:nvPr>
            <p:ph type="ftr" sz="quarter" idx="11"/>
          </p:nvPr>
        </p:nvSpPr>
        <p:spPr/>
        <p:txBody>
          <a:bodyPr/>
          <a:lstStyle/>
          <a:p>
            <a:r>
              <a:rPr lang="en-US"/>
              <a:t>Yang Yang &lt;yangy4@andrew.cmu.edu&gt;</a:t>
            </a:r>
            <a:endParaRPr lang="en-US" dirty="0"/>
          </a:p>
        </p:txBody>
      </p:sp>
      <p:sp>
        <p:nvSpPr>
          <p:cNvPr id="5" name="Slide Number Placeholder 4">
            <a:extLst>
              <a:ext uri="{FF2B5EF4-FFF2-40B4-BE49-F238E27FC236}">
                <a16:creationId xmlns:a16="http://schemas.microsoft.com/office/drawing/2014/main" id="{6D0A82E0-6206-B34E-AE37-6FCFAF913EAF}"/>
              </a:ext>
            </a:extLst>
          </p:cNvPr>
          <p:cNvSpPr>
            <a:spLocks noGrp="1"/>
          </p:cNvSpPr>
          <p:nvPr>
            <p:ph type="sldNum" sz="quarter" idx="12"/>
          </p:nvPr>
        </p:nvSpPr>
        <p:spPr/>
        <p:txBody>
          <a:bodyPr/>
          <a:lstStyle/>
          <a:p>
            <a:fld id="{12D65BC1-58D7-4CB7-80D7-E2654367821E}" type="slidenum">
              <a:rPr lang="en-US" smtClean="0"/>
              <a:pPr/>
              <a:t>41</a:t>
            </a:fld>
            <a:endParaRPr lang="en-US"/>
          </a:p>
        </p:txBody>
      </p:sp>
    </p:spTree>
    <p:extLst>
      <p:ext uri="{BB962C8B-B14F-4D97-AF65-F5344CB8AC3E}">
        <p14:creationId xmlns:p14="http://schemas.microsoft.com/office/powerpoint/2010/main" val="211169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AE21F-3031-D341-9999-3D55F1069633}"/>
              </a:ext>
            </a:extLst>
          </p:cNvPr>
          <p:cNvSpPr>
            <a:spLocks noGrp="1"/>
          </p:cNvSpPr>
          <p:nvPr>
            <p:ph type="title"/>
          </p:nvPr>
        </p:nvSpPr>
        <p:spPr/>
        <p:txBody>
          <a:bodyPr/>
          <a:lstStyle/>
          <a:p>
            <a:r>
              <a:rPr lang="en-US" dirty="0"/>
              <a:t>Partial Matching</a:t>
            </a:r>
          </a:p>
        </p:txBody>
      </p:sp>
      <p:sp>
        <p:nvSpPr>
          <p:cNvPr id="3" name="Content Placeholder 2">
            <a:extLst>
              <a:ext uri="{FF2B5EF4-FFF2-40B4-BE49-F238E27FC236}">
                <a16:creationId xmlns:a16="http://schemas.microsoft.com/office/drawing/2014/main" id="{7619114F-AFB4-C24E-8824-A1B855562FAC}"/>
              </a:ext>
            </a:extLst>
          </p:cNvPr>
          <p:cNvSpPr>
            <a:spLocks noGrp="1"/>
          </p:cNvSpPr>
          <p:nvPr>
            <p:ph idx="1"/>
          </p:nvPr>
        </p:nvSpPr>
        <p:spPr/>
        <p:txBody>
          <a:bodyPr/>
          <a:lstStyle/>
          <a:p>
            <a:endParaRPr lang="en-US" dirty="0"/>
          </a:p>
          <a:p>
            <a:r>
              <a:rPr lang="en-US" sz="2000" dirty="0"/>
              <a:t>Texts are often not well formalized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Clyde kicked a dog Monday</a:t>
            </a:r>
          </a:p>
          <a:p>
            <a:pPr marL="741363" lvl="1" indent="-342900">
              <a:buFont typeface="Arial" panose="020B0604020202020204" pitchFamily="34" charset="0"/>
              <a:buChar char="•"/>
            </a:pPr>
            <a:r>
              <a:rPr lang="en-US" sz="1600" dirty="0"/>
              <a:t>Clyde kicked a dog on Monday</a:t>
            </a:r>
          </a:p>
          <a:p>
            <a:pPr marL="342900" indent="-342900">
              <a:buFont typeface="Arial" panose="020B0604020202020204" pitchFamily="34" charset="0"/>
              <a:buChar char="•"/>
            </a:pPr>
            <a:r>
              <a:rPr lang="en-US" sz="2000" dirty="0"/>
              <a:t>Yang, Jack, Eric went to the concert</a:t>
            </a:r>
          </a:p>
          <a:p>
            <a:pPr marL="741363" lvl="1" indent="-342900">
              <a:buFont typeface="Arial" panose="020B0604020202020204" pitchFamily="34" charset="0"/>
              <a:buChar char="•"/>
            </a:pPr>
            <a:r>
              <a:rPr lang="en-US" sz="1600" dirty="0"/>
              <a:t>Yang, Jack and Eric went to the concert</a:t>
            </a:r>
          </a:p>
          <a:p>
            <a:pPr lvl="1" indent="0">
              <a:buNone/>
            </a:pPr>
            <a:r>
              <a:rPr lang="en-US" sz="1600" dirty="0"/>
              <a:t>				</a:t>
            </a:r>
          </a:p>
          <a:p>
            <a:pPr lvl="1" indent="0">
              <a:buNone/>
            </a:pPr>
            <a:endParaRPr lang="en-US" sz="1600" dirty="0"/>
          </a:p>
        </p:txBody>
      </p:sp>
      <p:sp>
        <p:nvSpPr>
          <p:cNvPr id="4" name="Footer Placeholder 3">
            <a:extLst>
              <a:ext uri="{FF2B5EF4-FFF2-40B4-BE49-F238E27FC236}">
                <a16:creationId xmlns:a16="http://schemas.microsoft.com/office/drawing/2014/main" id="{6E2B0310-A3BF-E041-A93E-C52AD16682E1}"/>
              </a:ext>
            </a:extLst>
          </p:cNvPr>
          <p:cNvSpPr>
            <a:spLocks noGrp="1"/>
          </p:cNvSpPr>
          <p:nvPr>
            <p:ph type="ftr" sz="quarter" idx="11"/>
          </p:nvPr>
        </p:nvSpPr>
        <p:spPr/>
        <p:txBody>
          <a:bodyPr/>
          <a:lstStyle/>
          <a:p>
            <a:r>
              <a:rPr lang="en-US"/>
              <a:t>Yang Yang &lt;yangy4@andrew.cmu.edu&gt;</a:t>
            </a:r>
            <a:endParaRPr lang="en-US" dirty="0"/>
          </a:p>
        </p:txBody>
      </p:sp>
      <p:sp>
        <p:nvSpPr>
          <p:cNvPr id="5" name="Slide Number Placeholder 4">
            <a:extLst>
              <a:ext uri="{FF2B5EF4-FFF2-40B4-BE49-F238E27FC236}">
                <a16:creationId xmlns:a16="http://schemas.microsoft.com/office/drawing/2014/main" id="{14E4A140-132C-E84D-85CF-171875D3951B}"/>
              </a:ext>
            </a:extLst>
          </p:cNvPr>
          <p:cNvSpPr>
            <a:spLocks noGrp="1"/>
          </p:cNvSpPr>
          <p:nvPr>
            <p:ph type="sldNum" sz="quarter" idx="12"/>
          </p:nvPr>
        </p:nvSpPr>
        <p:spPr/>
        <p:txBody>
          <a:bodyPr/>
          <a:lstStyle/>
          <a:p>
            <a:fld id="{12D65BC1-58D7-4CB7-80D7-E2654367821E}" type="slidenum">
              <a:rPr lang="en-US" smtClean="0"/>
              <a:pPr/>
              <a:t>42</a:t>
            </a:fld>
            <a:endParaRPr lang="en-US"/>
          </a:p>
        </p:txBody>
      </p:sp>
    </p:spTree>
    <p:extLst>
      <p:ext uri="{BB962C8B-B14F-4D97-AF65-F5344CB8AC3E}">
        <p14:creationId xmlns:p14="http://schemas.microsoft.com/office/powerpoint/2010/main" val="1225605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AC943-AE8A-5B42-9008-59DC9EBEF055}"/>
              </a:ext>
            </a:extLst>
          </p:cNvPr>
          <p:cNvSpPr>
            <a:spLocks noGrp="1"/>
          </p:cNvSpPr>
          <p:nvPr>
            <p:ph type="title"/>
          </p:nvPr>
        </p:nvSpPr>
        <p:spPr/>
        <p:txBody>
          <a:bodyPr/>
          <a:lstStyle/>
          <a:p>
            <a:r>
              <a:rPr lang="en-US" dirty="0"/>
              <a:t>Constructor</a:t>
            </a:r>
          </a:p>
        </p:txBody>
      </p:sp>
      <p:sp>
        <p:nvSpPr>
          <p:cNvPr id="3" name="Content Placeholder 2">
            <a:extLst>
              <a:ext uri="{FF2B5EF4-FFF2-40B4-BE49-F238E27FC236}">
                <a16:creationId xmlns:a16="http://schemas.microsoft.com/office/drawing/2014/main" id="{5CE497C2-3936-904A-A721-A322996A48A8}"/>
              </a:ext>
            </a:extLst>
          </p:cNvPr>
          <p:cNvSpPr>
            <a:spLocks noGrp="1"/>
          </p:cNvSpPr>
          <p:nvPr>
            <p:ph idx="1"/>
          </p:nvPr>
        </p:nvSpPr>
        <p:spPr/>
        <p:txBody>
          <a:bodyPr/>
          <a:lstStyle/>
          <a:p>
            <a:endParaRPr lang="en-US" dirty="0"/>
          </a:p>
          <a:p>
            <a:pPr marL="342900" indent="-342900">
              <a:buFont typeface="Arial" panose="020B0604020202020204" pitchFamily="34" charset="0"/>
              <a:buChar char="•"/>
            </a:pPr>
            <a:r>
              <a:rPr lang="en-US" sz="2000" dirty="0"/>
              <a:t>Main function to manage single text input</a:t>
            </a:r>
          </a:p>
          <a:p>
            <a:pPr marL="342900" indent="-342900">
              <a:buFont typeface="Arial" panose="020B0604020202020204" pitchFamily="34" charset="0"/>
              <a:buChar char="•"/>
            </a:pPr>
            <a:r>
              <a:rPr lang="en-US" sz="2000" dirty="0"/>
              <a:t>Coordinate text, constructions and Matcher </a:t>
            </a:r>
          </a:p>
          <a:p>
            <a:pPr marL="741363" lvl="1" indent="-342900">
              <a:buFont typeface="Wingdings" pitchFamily="2" charset="2"/>
              <a:buChar char="à"/>
            </a:pPr>
            <a:r>
              <a:rPr lang="en-US" sz="1800" dirty="0">
                <a:sym typeface="Wingdings" pitchFamily="2" charset="2"/>
              </a:rPr>
              <a:t>Loop through construction tree, and traverse based on DFS</a:t>
            </a:r>
          </a:p>
          <a:p>
            <a:pPr marL="741363" lvl="1" indent="-342900">
              <a:buFont typeface="Wingdings" pitchFamily="2" charset="2"/>
              <a:buChar char="à"/>
            </a:pPr>
            <a:r>
              <a:rPr lang="en-US" sz="1800" dirty="0">
                <a:sym typeface="Wingdings" pitchFamily="2" charset="2"/>
              </a:rPr>
              <a:t>Apply Matcher on the input text and the construction</a:t>
            </a:r>
          </a:p>
          <a:p>
            <a:pPr marL="741363" lvl="1" indent="-342900">
              <a:buFont typeface="Wingdings" pitchFamily="2" charset="2"/>
              <a:buChar char="à"/>
            </a:pPr>
            <a:r>
              <a:rPr lang="en-US" sz="1800" dirty="0"/>
              <a:t>If matched, collect the variable values</a:t>
            </a:r>
          </a:p>
          <a:p>
            <a:pPr marL="741363" lvl="1" indent="-342900">
              <a:buFont typeface="Wingdings" pitchFamily="2" charset="2"/>
              <a:buChar char="à"/>
            </a:pPr>
            <a:r>
              <a:rPr lang="en-US" sz="1800" dirty="0"/>
              <a:t>Use dummy child context to manage different interpretation</a:t>
            </a:r>
          </a:p>
          <a:p>
            <a:pPr marL="741363" lvl="1" indent="-342900">
              <a:buFont typeface="Wingdings" pitchFamily="2" charset="2"/>
              <a:buChar char="à"/>
            </a:pPr>
            <a:r>
              <a:rPr lang="en-US" sz="1800" dirty="0"/>
              <a:t>Apply construction action and collect results</a:t>
            </a:r>
          </a:p>
        </p:txBody>
      </p:sp>
      <p:sp>
        <p:nvSpPr>
          <p:cNvPr id="4" name="Footer Placeholder 3">
            <a:extLst>
              <a:ext uri="{FF2B5EF4-FFF2-40B4-BE49-F238E27FC236}">
                <a16:creationId xmlns:a16="http://schemas.microsoft.com/office/drawing/2014/main" id="{C484E10A-0C0D-6C43-B709-06CFF3F95DD5}"/>
              </a:ext>
            </a:extLst>
          </p:cNvPr>
          <p:cNvSpPr>
            <a:spLocks noGrp="1"/>
          </p:cNvSpPr>
          <p:nvPr>
            <p:ph type="ftr" sz="quarter" idx="11"/>
          </p:nvPr>
        </p:nvSpPr>
        <p:spPr/>
        <p:txBody>
          <a:bodyPr/>
          <a:lstStyle/>
          <a:p>
            <a:r>
              <a:rPr lang="en-US"/>
              <a:t>Yang Yang &lt;yangy4@andrew.cmu.edu&gt;</a:t>
            </a:r>
            <a:endParaRPr lang="en-US" dirty="0"/>
          </a:p>
        </p:txBody>
      </p:sp>
      <p:sp>
        <p:nvSpPr>
          <p:cNvPr id="5" name="Slide Number Placeholder 4">
            <a:extLst>
              <a:ext uri="{FF2B5EF4-FFF2-40B4-BE49-F238E27FC236}">
                <a16:creationId xmlns:a16="http://schemas.microsoft.com/office/drawing/2014/main" id="{000A3974-7EEB-7B4C-B310-28C46DDCC17D}"/>
              </a:ext>
            </a:extLst>
          </p:cNvPr>
          <p:cNvSpPr>
            <a:spLocks noGrp="1"/>
          </p:cNvSpPr>
          <p:nvPr>
            <p:ph type="sldNum" sz="quarter" idx="12"/>
          </p:nvPr>
        </p:nvSpPr>
        <p:spPr/>
        <p:txBody>
          <a:bodyPr/>
          <a:lstStyle/>
          <a:p>
            <a:fld id="{12D65BC1-58D7-4CB7-80D7-E2654367821E}" type="slidenum">
              <a:rPr lang="en-US" smtClean="0"/>
              <a:pPr/>
              <a:t>43</a:t>
            </a:fld>
            <a:endParaRPr lang="en-US"/>
          </a:p>
        </p:txBody>
      </p:sp>
    </p:spTree>
    <p:extLst>
      <p:ext uri="{BB962C8B-B14F-4D97-AF65-F5344CB8AC3E}">
        <p14:creationId xmlns:p14="http://schemas.microsoft.com/office/powerpoint/2010/main" val="3828145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C9C73-BC4C-D844-98D3-E945FFD4F390}"/>
              </a:ext>
            </a:extLst>
          </p:cNvPr>
          <p:cNvSpPr>
            <a:spLocks noGrp="1"/>
          </p:cNvSpPr>
          <p:nvPr>
            <p:ph type="title"/>
          </p:nvPr>
        </p:nvSpPr>
        <p:spPr/>
        <p:txBody>
          <a:bodyPr/>
          <a:lstStyle/>
          <a:p>
            <a:r>
              <a:rPr lang="en-US" dirty="0"/>
              <a:t>Constructor</a:t>
            </a:r>
            <a:r>
              <a:rPr lang="zh-CN" altLang="en-US" dirty="0"/>
              <a:t> </a:t>
            </a:r>
            <a:r>
              <a:rPr lang="en-US" altLang="zh-CN" dirty="0"/>
              <a:t>Example</a:t>
            </a:r>
            <a:endParaRPr lang="en-US" dirty="0"/>
          </a:p>
        </p:txBody>
      </p:sp>
      <p:pic>
        <p:nvPicPr>
          <p:cNvPr id="7" name="Content Placeholder 6" descr="Timeline&#10;&#10;Description automatically generated">
            <a:extLst>
              <a:ext uri="{FF2B5EF4-FFF2-40B4-BE49-F238E27FC236}">
                <a16:creationId xmlns:a16="http://schemas.microsoft.com/office/drawing/2014/main" id="{F97A4016-DC48-AE4E-A073-BD1C5888313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3656"/>
          <a:stretch/>
        </p:blipFill>
        <p:spPr>
          <a:xfrm>
            <a:off x="1574735" y="1566092"/>
            <a:ext cx="5994531" cy="4853758"/>
          </a:xfrm>
        </p:spPr>
      </p:pic>
      <p:sp>
        <p:nvSpPr>
          <p:cNvPr id="4" name="Footer Placeholder 3">
            <a:extLst>
              <a:ext uri="{FF2B5EF4-FFF2-40B4-BE49-F238E27FC236}">
                <a16:creationId xmlns:a16="http://schemas.microsoft.com/office/drawing/2014/main" id="{37DB9E47-70BA-A641-912A-0BEA46221EE1}"/>
              </a:ext>
            </a:extLst>
          </p:cNvPr>
          <p:cNvSpPr>
            <a:spLocks noGrp="1"/>
          </p:cNvSpPr>
          <p:nvPr>
            <p:ph type="ftr" sz="quarter" idx="11"/>
          </p:nvPr>
        </p:nvSpPr>
        <p:spPr/>
        <p:txBody>
          <a:bodyPr/>
          <a:lstStyle/>
          <a:p>
            <a:r>
              <a:rPr lang="en-US"/>
              <a:t>Yang Yang &lt;yangy4@andrew.cmu.edu&gt;</a:t>
            </a:r>
            <a:endParaRPr lang="en-US" dirty="0"/>
          </a:p>
        </p:txBody>
      </p:sp>
      <p:sp>
        <p:nvSpPr>
          <p:cNvPr id="5" name="Slide Number Placeholder 4">
            <a:extLst>
              <a:ext uri="{FF2B5EF4-FFF2-40B4-BE49-F238E27FC236}">
                <a16:creationId xmlns:a16="http://schemas.microsoft.com/office/drawing/2014/main" id="{78B14491-7532-B540-9F99-187D276285CB}"/>
              </a:ext>
            </a:extLst>
          </p:cNvPr>
          <p:cNvSpPr>
            <a:spLocks noGrp="1"/>
          </p:cNvSpPr>
          <p:nvPr>
            <p:ph type="sldNum" sz="quarter" idx="12"/>
          </p:nvPr>
        </p:nvSpPr>
        <p:spPr/>
        <p:txBody>
          <a:bodyPr/>
          <a:lstStyle/>
          <a:p>
            <a:fld id="{12D65BC1-58D7-4CB7-80D7-E2654367821E}" type="slidenum">
              <a:rPr lang="en-US" smtClean="0"/>
              <a:pPr/>
              <a:t>44</a:t>
            </a:fld>
            <a:endParaRPr lang="en-US"/>
          </a:p>
        </p:txBody>
      </p:sp>
    </p:spTree>
    <p:extLst>
      <p:ext uri="{BB962C8B-B14F-4D97-AF65-F5344CB8AC3E}">
        <p14:creationId xmlns:p14="http://schemas.microsoft.com/office/powerpoint/2010/main" val="36004426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3817B-6E06-E540-B4E0-BFEDD177B96C}"/>
              </a:ext>
            </a:extLst>
          </p:cNvPr>
          <p:cNvSpPr>
            <a:spLocks noGrp="1"/>
          </p:cNvSpPr>
          <p:nvPr>
            <p:ph type="title"/>
          </p:nvPr>
        </p:nvSpPr>
        <p:spPr/>
        <p:txBody>
          <a:bodyPr/>
          <a:lstStyle/>
          <a:p>
            <a:r>
              <a:rPr lang="en-US" dirty="0"/>
              <a:t>Core Engine</a:t>
            </a:r>
          </a:p>
        </p:txBody>
      </p:sp>
      <p:sp>
        <p:nvSpPr>
          <p:cNvPr id="3" name="Content Placeholder 2">
            <a:extLst>
              <a:ext uri="{FF2B5EF4-FFF2-40B4-BE49-F238E27FC236}">
                <a16:creationId xmlns:a16="http://schemas.microsoft.com/office/drawing/2014/main" id="{3A526DD3-17C1-5A46-881F-D82FCF2F8ED0}"/>
              </a:ext>
            </a:extLst>
          </p:cNvPr>
          <p:cNvSpPr>
            <a:spLocks noGrp="1"/>
          </p:cNvSpPr>
          <p:nvPr>
            <p:ph idx="1"/>
          </p:nvPr>
        </p:nvSpPr>
        <p:spPr/>
        <p:txBody>
          <a:bodyPr/>
          <a:lstStyle/>
          <a:p>
            <a:endParaRPr lang="en-US" dirty="0"/>
          </a:p>
          <a:p>
            <a:pPr marL="342900" indent="-342900">
              <a:buFont typeface="Arial" panose="020B0604020202020204" pitchFamily="34" charset="0"/>
              <a:buChar char="•"/>
            </a:pPr>
            <a:r>
              <a:rPr lang="en-US" sz="2000" dirty="0"/>
              <a:t>Goal: able to understand multiple texts</a:t>
            </a:r>
          </a:p>
          <a:p>
            <a:pPr marL="741363" lvl="1" indent="-342900">
              <a:buFont typeface="Arial" panose="020B0604020202020204" pitchFamily="34" charset="0"/>
              <a:buChar char="•"/>
            </a:pPr>
            <a:endParaRPr lang="en-US" sz="1800" dirty="0"/>
          </a:p>
          <a:p>
            <a:pPr marL="741363" lvl="1" indent="-342900">
              <a:buFont typeface="Arial" panose="020B0604020202020204" pitchFamily="34" charset="0"/>
              <a:buChar char="•"/>
            </a:pPr>
            <a:endParaRPr lang="en-US" sz="1400" dirty="0"/>
          </a:p>
        </p:txBody>
      </p:sp>
      <p:sp>
        <p:nvSpPr>
          <p:cNvPr id="4" name="Footer Placeholder 3">
            <a:extLst>
              <a:ext uri="{FF2B5EF4-FFF2-40B4-BE49-F238E27FC236}">
                <a16:creationId xmlns:a16="http://schemas.microsoft.com/office/drawing/2014/main" id="{0E32A47D-5660-5A4A-B8CD-CC0F9E9AD02A}"/>
              </a:ext>
            </a:extLst>
          </p:cNvPr>
          <p:cNvSpPr>
            <a:spLocks noGrp="1"/>
          </p:cNvSpPr>
          <p:nvPr>
            <p:ph type="ftr" sz="quarter" idx="11"/>
          </p:nvPr>
        </p:nvSpPr>
        <p:spPr/>
        <p:txBody>
          <a:bodyPr/>
          <a:lstStyle/>
          <a:p>
            <a:r>
              <a:rPr lang="en-US"/>
              <a:t>Yang Yang &lt;yangy4@andrew.cmu.edu&gt;</a:t>
            </a:r>
            <a:endParaRPr lang="en-US" dirty="0"/>
          </a:p>
        </p:txBody>
      </p:sp>
      <p:sp>
        <p:nvSpPr>
          <p:cNvPr id="5" name="Slide Number Placeholder 4">
            <a:extLst>
              <a:ext uri="{FF2B5EF4-FFF2-40B4-BE49-F238E27FC236}">
                <a16:creationId xmlns:a16="http://schemas.microsoft.com/office/drawing/2014/main" id="{41B85467-3AD8-284D-9F26-D579458C11AF}"/>
              </a:ext>
            </a:extLst>
          </p:cNvPr>
          <p:cNvSpPr>
            <a:spLocks noGrp="1"/>
          </p:cNvSpPr>
          <p:nvPr>
            <p:ph type="sldNum" sz="quarter" idx="12"/>
          </p:nvPr>
        </p:nvSpPr>
        <p:spPr/>
        <p:txBody>
          <a:bodyPr/>
          <a:lstStyle/>
          <a:p>
            <a:fld id="{12D65BC1-58D7-4CB7-80D7-E2654367821E}" type="slidenum">
              <a:rPr lang="en-US" smtClean="0"/>
              <a:pPr/>
              <a:t>45</a:t>
            </a:fld>
            <a:endParaRPr lang="en-US"/>
          </a:p>
        </p:txBody>
      </p:sp>
      <p:pic>
        <p:nvPicPr>
          <p:cNvPr id="8" name="Content Placeholder 6" descr="Diagram&#10;&#10;Description automatically generated">
            <a:extLst>
              <a:ext uri="{FF2B5EF4-FFF2-40B4-BE49-F238E27FC236}">
                <a16:creationId xmlns:a16="http://schemas.microsoft.com/office/drawing/2014/main" id="{F8B07A2C-E441-4E4D-959F-DD100C61F7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676400" y="2667000"/>
            <a:ext cx="6073775" cy="3325889"/>
          </a:xfrm>
          <a:prstGeom prst="rect">
            <a:avLst/>
          </a:prstGeom>
          <a:noFill/>
          <a:ln w="9525">
            <a:noFill/>
            <a:miter lim="800000"/>
            <a:headEnd/>
            <a:tailEnd/>
          </a:ln>
          <a:effectLst/>
        </p:spPr>
      </p:pic>
    </p:spTree>
    <p:extLst>
      <p:ext uri="{BB962C8B-B14F-4D97-AF65-F5344CB8AC3E}">
        <p14:creationId xmlns:p14="http://schemas.microsoft.com/office/powerpoint/2010/main" val="4207901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3817B-6E06-E540-B4E0-BFEDD177B96C}"/>
              </a:ext>
            </a:extLst>
          </p:cNvPr>
          <p:cNvSpPr>
            <a:spLocks noGrp="1"/>
          </p:cNvSpPr>
          <p:nvPr>
            <p:ph type="title"/>
          </p:nvPr>
        </p:nvSpPr>
        <p:spPr/>
        <p:txBody>
          <a:bodyPr/>
          <a:lstStyle/>
          <a:p>
            <a:r>
              <a:rPr lang="en-US" dirty="0"/>
              <a:t>Core Engine</a:t>
            </a:r>
          </a:p>
        </p:txBody>
      </p:sp>
      <p:sp>
        <p:nvSpPr>
          <p:cNvPr id="3" name="Content Placeholder 2">
            <a:extLst>
              <a:ext uri="{FF2B5EF4-FFF2-40B4-BE49-F238E27FC236}">
                <a16:creationId xmlns:a16="http://schemas.microsoft.com/office/drawing/2014/main" id="{3A526DD3-17C1-5A46-881F-D82FCF2F8ED0}"/>
              </a:ext>
            </a:extLst>
          </p:cNvPr>
          <p:cNvSpPr>
            <a:spLocks noGrp="1"/>
          </p:cNvSpPr>
          <p:nvPr>
            <p:ph idx="1"/>
          </p:nvPr>
        </p:nvSpPr>
        <p:spPr/>
        <p:txBody>
          <a:bodyPr/>
          <a:lstStyle/>
          <a:p>
            <a:endParaRPr lang="en-US" dirty="0"/>
          </a:p>
          <a:p>
            <a:pPr marL="342900" indent="-342900">
              <a:buFont typeface="Arial" panose="020B0604020202020204" pitchFamily="34" charset="0"/>
              <a:buChar char="•"/>
            </a:pPr>
            <a:r>
              <a:rPr lang="en-US" sz="2000" dirty="0"/>
              <a:t>Guess and go on strategy</a:t>
            </a:r>
          </a:p>
          <a:p>
            <a:pPr marL="741363" lvl="1" indent="-342900">
              <a:buFont typeface="Arial" panose="020B0604020202020204" pitchFamily="34" charset="0"/>
              <a:buChar char="•"/>
            </a:pPr>
            <a:r>
              <a:rPr lang="en-US" sz="1800" dirty="0"/>
              <a:t>Guess, remember</a:t>
            </a:r>
            <a:r>
              <a:rPr lang="en-US" sz="1400" dirty="0"/>
              <a:t> </a:t>
            </a:r>
            <a:r>
              <a:rPr lang="en-US" sz="1800" dirty="0"/>
              <a:t>the choice point, Go on, but be ready to backtrack and reconsider previous choices</a:t>
            </a:r>
          </a:p>
          <a:p>
            <a:pPr marL="741363" lvl="1" indent="-342900">
              <a:buFont typeface="Arial" panose="020B0604020202020204" pitchFamily="34" charset="0"/>
              <a:buChar char="•"/>
            </a:pPr>
            <a:r>
              <a:rPr lang="en-US" sz="1800" dirty="0"/>
              <a:t>For example:</a:t>
            </a:r>
          </a:p>
          <a:p>
            <a:pPr lvl="1" indent="0">
              <a:buNone/>
            </a:pPr>
            <a:r>
              <a:rPr lang="en-US" sz="1800" dirty="0"/>
              <a:t>	</a:t>
            </a:r>
            <a:r>
              <a:rPr lang="en-US" sz="1800" dirty="0">
                <a:sym typeface="Wingdings" pitchFamily="2" charset="2"/>
              </a:rPr>
              <a:t>Read “Yang has a mouse”</a:t>
            </a:r>
          </a:p>
          <a:p>
            <a:pPr lvl="1" indent="0">
              <a:buNone/>
            </a:pPr>
            <a:r>
              <a:rPr lang="en-US" sz="1800" dirty="0">
                <a:sym typeface="Wingdings" pitchFamily="2" charset="2"/>
              </a:rPr>
              <a:t>	 In context1, Yang has an animal mouse</a:t>
            </a:r>
          </a:p>
          <a:p>
            <a:pPr lvl="1" indent="0">
              <a:buNone/>
            </a:pPr>
            <a:r>
              <a:rPr lang="en-US" sz="1800" dirty="0">
                <a:sym typeface="Wingdings" pitchFamily="2" charset="2"/>
              </a:rPr>
              <a:t>	     In context2, Yang has a computer mouse</a:t>
            </a:r>
          </a:p>
          <a:p>
            <a:pPr lvl="1" indent="0">
              <a:buNone/>
            </a:pPr>
            <a:r>
              <a:rPr lang="en-US" sz="1800" dirty="0">
                <a:sym typeface="Wingdings" pitchFamily="2" charset="2"/>
              </a:rPr>
              <a:t>	Take context1, and move on </a:t>
            </a:r>
          </a:p>
          <a:p>
            <a:pPr lvl="1" indent="0">
              <a:buNone/>
            </a:pPr>
            <a:r>
              <a:rPr lang="en-US" sz="1800" dirty="0">
                <a:sym typeface="Wingdings" pitchFamily="2" charset="2"/>
              </a:rPr>
              <a:t>	Read “the mouse is a tool”</a:t>
            </a:r>
          </a:p>
          <a:p>
            <a:pPr lvl="1" indent="0">
              <a:buNone/>
            </a:pPr>
            <a:r>
              <a:rPr lang="en-US" sz="1800" dirty="0">
                <a:sym typeface="Wingdings" pitchFamily="2" charset="2"/>
              </a:rPr>
              <a:t>	 does not make sense, backtrack, take context2 and reread the text</a:t>
            </a:r>
          </a:p>
          <a:p>
            <a:pPr lvl="1" indent="0">
              <a:buNone/>
            </a:pPr>
            <a:r>
              <a:rPr lang="en-US" sz="1800" dirty="0">
                <a:sym typeface="Wingdings" pitchFamily="2" charset="2"/>
              </a:rPr>
              <a:t>	</a:t>
            </a:r>
            <a:endParaRPr lang="en-US" sz="1800" dirty="0"/>
          </a:p>
          <a:p>
            <a:pPr marL="741363" lvl="1" indent="-342900">
              <a:buFont typeface="Arial" panose="020B0604020202020204" pitchFamily="34" charset="0"/>
              <a:buChar char="•"/>
            </a:pPr>
            <a:endParaRPr lang="en-US" sz="1800" dirty="0"/>
          </a:p>
          <a:p>
            <a:pPr lvl="1" indent="0">
              <a:buNone/>
            </a:pPr>
            <a:endParaRPr lang="en-US" sz="1400" dirty="0"/>
          </a:p>
        </p:txBody>
      </p:sp>
      <p:sp>
        <p:nvSpPr>
          <p:cNvPr id="4" name="Footer Placeholder 3">
            <a:extLst>
              <a:ext uri="{FF2B5EF4-FFF2-40B4-BE49-F238E27FC236}">
                <a16:creationId xmlns:a16="http://schemas.microsoft.com/office/drawing/2014/main" id="{0E32A47D-5660-5A4A-B8CD-CC0F9E9AD02A}"/>
              </a:ext>
            </a:extLst>
          </p:cNvPr>
          <p:cNvSpPr>
            <a:spLocks noGrp="1"/>
          </p:cNvSpPr>
          <p:nvPr>
            <p:ph type="ftr" sz="quarter" idx="11"/>
          </p:nvPr>
        </p:nvSpPr>
        <p:spPr/>
        <p:txBody>
          <a:bodyPr/>
          <a:lstStyle/>
          <a:p>
            <a:r>
              <a:rPr lang="en-US" dirty="0"/>
              <a:t>Yang Yang &lt;yangy4@andrew.cmu.edu&gt;</a:t>
            </a:r>
          </a:p>
        </p:txBody>
      </p:sp>
      <p:sp>
        <p:nvSpPr>
          <p:cNvPr id="5" name="Slide Number Placeholder 4">
            <a:extLst>
              <a:ext uri="{FF2B5EF4-FFF2-40B4-BE49-F238E27FC236}">
                <a16:creationId xmlns:a16="http://schemas.microsoft.com/office/drawing/2014/main" id="{41B85467-3AD8-284D-9F26-D579458C11AF}"/>
              </a:ext>
            </a:extLst>
          </p:cNvPr>
          <p:cNvSpPr>
            <a:spLocks noGrp="1"/>
          </p:cNvSpPr>
          <p:nvPr>
            <p:ph type="sldNum" sz="quarter" idx="12"/>
          </p:nvPr>
        </p:nvSpPr>
        <p:spPr/>
        <p:txBody>
          <a:bodyPr/>
          <a:lstStyle/>
          <a:p>
            <a:fld id="{12D65BC1-58D7-4CB7-80D7-E2654367821E}" type="slidenum">
              <a:rPr lang="en-US" smtClean="0"/>
              <a:pPr/>
              <a:t>46</a:t>
            </a:fld>
            <a:endParaRPr lang="en-US"/>
          </a:p>
        </p:txBody>
      </p:sp>
    </p:spTree>
    <p:extLst>
      <p:ext uri="{BB962C8B-B14F-4D97-AF65-F5344CB8AC3E}">
        <p14:creationId xmlns:p14="http://schemas.microsoft.com/office/powerpoint/2010/main" val="126594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3817B-6E06-E540-B4E0-BFEDD177B96C}"/>
              </a:ext>
            </a:extLst>
          </p:cNvPr>
          <p:cNvSpPr>
            <a:spLocks noGrp="1"/>
          </p:cNvSpPr>
          <p:nvPr>
            <p:ph type="title"/>
          </p:nvPr>
        </p:nvSpPr>
        <p:spPr/>
        <p:txBody>
          <a:bodyPr/>
          <a:lstStyle/>
          <a:p>
            <a:r>
              <a:rPr lang="en-US" dirty="0"/>
              <a:t>Core Engine</a:t>
            </a:r>
          </a:p>
        </p:txBody>
      </p:sp>
      <p:sp>
        <p:nvSpPr>
          <p:cNvPr id="3" name="Content Placeholder 2">
            <a:extLst>
              <a:ext uri="{FF2B5EF4-FFF2-40B4-BE49-F238E27FC236}">
                <a16:creationId xmlns:a16="http://schemas.microsoft.com/office/drawing/2014/main" id="{3A526DD3-17C1-5A46-881F-D82FCF2F8ED0}"/>
              </a:ext>
            </a:extLst>
          </p:cNvPr>
          <p:cNvSpPr>
            <a:spLocks noGrp="1"/>
          </p:cNvSpPr>
          <p:nvPr>
            <p:ph idx="1"/>
          </p:nvPr>
        </p:nvSpPr>
        <p:spPr/>
        <p:txBody>
          <a:bodyPr/>
          <a:lstStyle/>
          <a:p>
            <a:endParaRPr lang="en-US" dirty="0"/>
          </a:p>
          <a:p>
            <a:pPr marL="342900" indent="-342900">
              <a:buFont typeface="Arial" panose="020B0604020202020204" pitchFamily="34" charset="0"/>
              <a:buChar char="•"/>
            </a:pPr>
            <a:r>
              <a:rPr lang="en-US" sz="2000" dirty="0"/>
              <a:t>Guess and go on strategy</a:t>
            </a:r>
          </a:p>
          <a:p>
            <a:pPr marL="741363" lvl="1" indent="-342900">
              <a:buFont typeface="Arial" panose="020B0604020202020204" pitchFamily="34" charset="0"/>
              <a:buChar char="•"/>
            </a:pPr>
            <a:endParaRPr lang="en-US" sz="1800" dirty="0"/>
          </a:p>
          <a:p>
            <a:pPr marL="741363" lvl="1" indent="-342900">
              <a:buFont typeface="Arial" panose="020B0604020202020204" pitchFamily="34" charset="0"/>
              <a:buChar char="•"/>
            </a:pPr>
            <a:endParaRPr lang="en-US" sz="1400" dirty="0"/>
          </a:p>
        </p:txBody>
      </p:sp>
      <p:sp>
        <p:nvSpPr>
          <p:cNvPr id="4" name="Footer Placeholder 3">
            <a:extLst>
              <a:ext uri="{FF2B5EF4-FFF2-40B4-BE49-F238E27FC236}">
                <a16:creationId xmlns:a16="http://schemas.microsoft.com/office/drawing/2014/main" id="{0E32A47D-5660-5A4A-B8CD-CC0F9E9AD02A}"/>
              </a:ext>
            </a:extLst>
          </p:cNvPr>
          <p:cNvSpPr>
            <a:spLocks noGrp="1"/>
          </p:cNvSpPr>
          <p:nvPr>
            <p:ph type="ftr" sz="quarter" idx="11"/>
          </p:nvPr>
        </p:nvSpPr>
        <p:spPr/>
        <p:txBody>
          <a:bodyPr/>
          <a:lstStyle/>
          <a:p>
            <a:r>
              <a:rPr lang="en-US"/>
              <a:t>Yang Yang &lt;yangy4@andrew.cmu.edu&gt;</a:t>
            </a:r>
            <a:endParaRPr lang="en-US" dirty="0"/>
          </a:p>
        </p:txBody>
      </p:sp>
      <p:sp>
        <p:nvSpPr>
          <p:cNvPr id="5" name="Slide Number Placeholder 4">
            <a:extLst>
              <a:ext uri="{FF2B5EF4-FFF2-40B4-BE49-F238E27FC236}">
                <a16:creationId xmlns:a16="http://schemas.microsoft.com/office/drawing/2014/main" id="{41B85467-3AD8-284D-9F26-D579458C11AF}"/>
              </a:ext>
            </a:extLst>
          </p:cNvPr>
          <p:cNvSpPr>
            <a:spLocks noGrp="1"/>
          </p:cNvSpPr>
          <p:nvPr>
            <p:ph type="sldNum" sz="quarter" idx="12"/>
          </p:nvPr>
        </p:nvSpPr>
        <p:spPr/>
        <p:txBody>
          <a:bodyPr/>
          <a:lstStyle/>
          <a:p>
            <a:fld id="{12D65BC1-58D7-4CB7-80D7-E2654367821E}" type="slidenum">
              <a:rPr lang="en-US" smtClean="0"/>
              <a:pPr/>
              <a:t>47</a:t>
            </a:fld>
            <a:endParaRPr lang="en-US"/>
          </a:p>
        </p:txBody>
      </p:sp>
      <p:pic>
        <p:nvPicPr>
          <p:cNvPr id="7" name="Picture 6">
            <a:extLst>
              <a:ext uri="{FF2B5EF4-FFF2-40B4-BE49-F238E27FC236}">
                <a16:creationId xmlns:a16="http://schemas.microsoft.com/office/drawing/2014/main" id="{30545E3C-42DD-824C-9CE8-0C693A302825}"/>
              </a:ext>
            </a:extLst>
          </p:cNvPr>
          <p:cNvPicPr>
            <a:picLocks noChangeAspect="1"/>
          </p:cNvPicPr>
          <p:nvPr/>
        </p:nvPicPr>
        <p:blipFill rotWithShape="1">
          <a:blip r:embed="rId2">
            <a:extLst>
              <a:ext uri="{28A0092B-C50C-407E-A947-70E740481C1C}">
                <a14:useLocalDpi xmlns:a14="http://schemas.microsoft.com/office/drawing/2010/main" val="0"/>
              </a:ext>
            </a:extLst>
          </a:blip>
          <a:srcRect b="10095"/>
          <a:stretch/>
        </p:blipFill>
        <p:spPr>
          <a:xfrm>
            <a:off x="2108200" y="2656337"/>
            <a:ext cx="5029200" cy="3473636"/>
          </a:xfrm>
          <a:prstGeom prst="rect">
            <a:avLst/>
          </a:prstGeom>
        </p:spPr>
      </p:pic>
    </p:spTree>
    <p:extLst>
      <p:ext uri="{BB962C8B-B14F-4D97-AF65-F5344CB8AC3E}">
        <p14:creationId xmlns:p14="http://schemas.microsoft.com/office/powerpoint/2010/main" val="1585271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F8018-DB92-BE44-A4F9-429DA8D8AE4B}"/>
              </a:ext>
            </a:extLst>
          </p:cNvPr>
          <p:cNvSpPr>
            <a:spLocks noGrp="1"/>
          </p:cNvSpPr>
          <p:nvPr>
            <p:ph type="title"/>
          </p:nvPr>
        </p:nvSpPr>
        <p:spPr/>
        <p:txBody>
          <a:bodyPr/>
          <a:lstStyle/>
          <a:p>
            <a:r>
              <a:rPr lang="en-US" dirty="0"/>
              <a:t>Agenda</a:t>
            </a:r>
          </a:p>
        </p:txBody>
      </p:sp>
      <p:sp>
        <p:nvSpPr>
          <p:cNvPr id="4" name="Footer Placeholder 3">
            <a:extLst>
              <a:ext uri="{FF2B5EF4-FFF2-40B4-BE49-F238E27FC236}">
                <a16:creationId xmlns:a16="http://schemas.microsoft.com/office/drawing/2014/main" id="{16846830-2682-084A-A88E-3DB451D8737D}"/>
              </a:ext>
            </a:extLst>
          </p:cNvPr>
          <p:cNvSpPr>
            <a:spLocks noGrp="1"/>
          </p:cNvSpPr>
          <p:nvPr>
            <p:ph type="ftr" sz="quarter" idx="11"/>
          </p:nvPr>
        </p:nvSpPr>
        <p:spPr/>
        <p:txBody>
          <a:bodyPr/>
          <a:lstStyle/>
          <a:p>
            <a:r>
              <a:rPr lang="en-US"/>
              <a:t>Yang Yang &lt;yangy4@andrew.cmu.edu&gt;</a:t>
            </a:r>
            <a:endParaRPr lang="en-US" dirty="0"/>
          </a:p>
        </p:txBody>
      </p:sp>
      <p:sp>
        <p:nvSpPr>
          <p:cNvPr id="5" name="Slide Number Placeholder 4">
            <a:extLst>
              <a:ext uri="{FF2B5EF4-FFF2-40B4-BE49-F238E27FC236}">
                <a16:creationId xmlns:a16="http://schemas.microsoft.com/office/drawing/2014/main" id="{9B884ECC-2483-C344-932F-43E517DD57E7}"/>
              </a:ext>
            </a:extLst>
          </p:cNvPr>
          <p:cNvSpPr>
            <a:spLocks noGrp="1"/>
          </p:cNvSpPr>
          <p:nvPr>
            <p:ph type="sldNum" sz="quarter" idx="12"/>
          </p:nvPr>
        </p:nvSpPr>
        <p:spPr/>
        <p:txBody>
          <a:bodyPr/>
          <a:lstStyle/>
          <a:p>
            <a:fld id="{12D65BC1-58D7-4CB7-80D7-E2654367821E}" type="slidenum">
              <a:rPr lang="en-US" smtClean="0"/>
              <a:pPr/>
              <a:t>48</a:t>
            </a:fld>
            <a:endParaRPr lang="en-US"/>
          </a:p>
        </p:txBody>
      </p:sp>
      <p:graphicFrame>
        <p:nvGraphicFramePr>
          <p:cNvPr id="9" name="Content Placeholder 8">
            <a:extLst>
              <a:ext uri="{FF2B5EF4-FFF2-40B4-BE49-F238E27FC236}">
                <a16:creationId xmlns:a16="http://schemas.microsoft.com/office/drawing/2014/main" id="{00A6288D-6857-3341-BA18-69D81392081E}"/>
              </a:ext>
            </a:extLst>
          </p:cNvPr>
          <p:cNvGraphicFramePr>
            <a:graphicFrameLocks noGrp="1"/>
          </p:cNvGraphicFramePr>
          <p:nvPr>
            <p:ph idx="1"/>
            <p:extLst>
              <p:ext uri="{D42A27DB-BD31-4B8C-83A1-F6EECF244321}">
                <p14:modId xmlns:p14="http://schemas.microsoft.com/office/powerpoint/2010/main" val="3507186482"/>
              </p:ext>
            </p:extLst>
          </p:nvPr>
        </p:nvGraphicFramePr>
        <p:xfrm>
          <a:off x="838200" y="1905000"/>
          <a:ext cx="7467600" cy="3840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604404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0EDC7-88AB-4342-A3F0-C4031D197220}"/>
              </a:ext>
            </a:extLst>
          </p:cNvPr>
          <p:cNvSpPr>
            <a:spLocks noGrp="1"/>
          </p:cNvSpPr>
          <p:nvPr>
            <p:ph type="title"/>
          </p:nvPr>
        </p:nvSpPr>
        <p:spPr/>
        <p:txBody>
          <a:bodyPr/>
          <a:lstStyle/>
          <a:p>
            <a:r>
              <a:rPr lang="en-US" dirty="0"/>
              <a:t>Example </a:t>
            </a:r>
            <a:r>
              <a:rPr lang="en-US" dirty="0" err="1"/>
              <a:t>CxG</a:t>
            </a:r>
            <a:r>
              <a:rPr lang="en-US" dirty="0"/>
              <a:t> Implementation</a:t>
            </a:r>
          </a:p>
        </p:txBody>
      </p:sp>
      <p:sp>
        <p:nvSpPr>
          <p:cNvPr id="3" name="Content Placeholder 2">
            <a:extLst>
              <a:ext uri="{FF2B5EF4-FFF2-40B4-BE49-F238E27FC236}">
                <a16:creationId xmlns:a16="http://schemas.microsoft.com/office/drawing/2014/main" id="{88AB25CB-9EAE-8347-8569-2463C56D368B}"/>
              </a:ext>
            </a:extLst>
          </p:cNvPr>
          <p:cNvSpPr>
            <a:spLocks noGrp="1"/>
          </p:cNvSpPr>
          <p:nvPr>
            <p:ph idx="1"/>
          </p:nvPr>
        </p:nvSpPr>
        <p:spPr/>
        <p:txBody>
          <a:bodyPr/>
          <a:lstStyle/>
          <a:p>
            <a:endParaRPr lang="en-US" dirty="0"/>
          </a:p>
          <a:p>
            <a:pPr marL="342900" indent="-342900">
              <a:buFont typeface="Arial" panose="020B0604020202020204" pitchFamily="34" charset="0"/>
              <a:buChar char="•"/>
            </a:pPr>
            <a:r>
              <a:rPr lang="en-US" sz="2000" dirty="0"/>
              <a:t>Noun phrase</a:t>
            </a:r>
          </a:p>
          <a:p>
            <a:pPr marL="741363" lvl="1" indent="-342900">
              <a:buFont typeface="Arial" panose="020B0604020202020204" pitchFamily="34" charset="0"/>
              <a:buChar char="•"/>
            </a:pPr>
            <a:r>
              <a:rPr lang="en-US" sz="1600" dirty="0"/>
              <a:t>Singular noun phrase</a:t>
            </a:r>
          </a:p>
        </p:txBody>
      </p:sp>
      <p:sp>
        <p:nvSpPr>
          <p:cNvPr id="4" name="Footer Placeholder 3">
            <a:extLst>
              <a:ext uri="{FF2B5EF4-FFF2-40B4-BE49-F238E27FC236}">
                <a16:creationId xmlns:a16="http://schemas.microsoft.com/office/drawing/2014/main" id="{C8432389-4957-1542-BAFA-01062B230B93}"/>
              </a:ext>
            </a:extLst>
          </p:cNvPr>
          <p:cNvSpPr>
            <a:spLocks noGrp="1"/>
          </p:cNvSpPr>
          <p:nvPr>
            <p:ph type="ftr" sz="quarter" idx="11"/>
          </p:nvPr>
        </p:nvSpPr>
        <p:spPr/>
        <p:txBody>
          <a:bodyPr/>
          <a:lstStyle/>
          <a:p>
            <a:r>
              <a:rPr lang="en-US"/>
              <a:t>Yang Yang &lt;yangy4@andrew.cmu.edu&gt;</a:t>
            </a:r>
            <a:endParaRPr lang="en-US" dirty="0"/>
          </a:p>
        </p:txBody>
      </p:sp>
      <p:sp>
        <p:nvSpPr>
          <p:cNvPr id="5" name="Slide Number Placeholder 4">
            <a:extLst>
              <a:ext uri="{FF2B5EF4-FFF2-40B4-BE49-F238E27FC236}">
                <a16:creationId xmlns:a16="http://schemas.microsoft.com/office/drawing/2014/main" id="{0602CD45-A09F-3440-81E3-A379D5036E76}"/>
              </a:ext>
            </a:extLst>
          </p:cNvPr>
          <p:cNvSpPr>
            <a:spLocks noGrp="1"/>
          </p:cNvSpPr>
          <p:nvPr>
            <p:ph type="sldNum" sz="quarter" idx="12"/>
          </p:nvPr>
        </p:nvSpPr>
        <p:spPr/>
        <p:txBody>
          <a:bodyPr/>
          <a:lstStyle/>
          <a:p>
            <a:fld id="{12D65BC1-58D7-4CB7-80D7-E2654367821E}" type="slidenum">
              <a:rPr lang="en-US" smtClean="0"/>
              <a:pPr/>
              <a:t>49</a:t>
            </a:fld>
            <a:endParaRPr lang="en-US"/>
          </a:p>
        </p:txBody>
      </p:sp>
      <p:pic>
        <p:nvPicPr>
          <p:cNvPr id="7" name="Picture 6" descr="Text&#10;&#10;Description automatically generated with medium confidence">
            <a:extLst>
              <a:ext uri="{FF2B5EF4-FFF2-40B4-BE49-F238E27FC236}">
                <a16:creationId xmlns:a16="http://schemas.microsoft.com/office/drawing/2014/main" id="{1E3E7D2E-957C-D84B-90E3-21A90CAA41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3276600"/>
            <a:ext cx="6280150" cy="1414815"/>
          </a:xfrm>
          <a:prstGeom prst="rect">
            <a:avLst/>
          </a:prstGeom>
        </p:spPr>
      </p:pic>
    </p:spTree>
    <p:extLst>
      <p:ext uri="{BB962C8B-B14F-4D97-AF65-F5344CB8AC3E}">
        <p14:creationId xmlns:p14="http://schemas.microsoft.com/office/powerpoint/2010/main" val="4287324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F8018-DB92-BE44-A4F9-429DA8D8AE4B}"/>
              </a:ext>
            </a:extLst>
          </p:cNvPr>
          <p:cNvSpPr>
            <a:spLocks noGrp="1"/>
          </p:cNvSpPr>
          <p:nvPr>
            <p:ph type="title"/>
          </p:nvPr>
        </p:nvSpPr>
        <p:spPr/>
        <p:txBody>
          <a:bodyPr/>
          <a:lstStyle/>
          <a:p>
            <a:r>
              <a:rPr lang="en-US" dirty="0"/>
              <a:t>Agenda</a:t>
            </a:r>
          </a:p>
        </p:txBody>
      </p:sp>
      <p:sp>
        <p:nvSpPr>
          <p:cNvPr id="4" name="Footer Placeholder 3">
            <a:extLst>
              <a:ext uri="{FF2B5EF4-FFF2-40B4-BE49-F238E27FC236}">
                <a16:creationId xmlns:a16="http://schemas.microsoft.com/office/drawing/2014/main" id="{16846830-2682-084A-A88E-3DB451D8737D}"/>
              </a:ext>
            </a:extLst>
          </p:cNvPr>
          <p:cNvSpPr>
            <a:spLocks noGrp="1"/>
          </p:cNvSpPr>
          <p:nvPr>
            <p:ph type="ftr" sz="quarter" idx="11"/>
          </p:nvPr>
        </p:nvSpPr>
        <p:spPr/>
        <p:txBody>
          <a:bodyPr/>
          <a:lstStyle/>
          <a:p>
            <a:r>
              <a:rPr lang="en-US"/>
              <a:t>Yang Yang &lt;yangy4@andrew.cmu.edu&gt;</a:t>
            </a:r>
            <a:endParaRPr lang="en-US" dirty="0"/>
          </a:p>
        </p:txBody>
      </p:sp>
      <p:sp>
        <p:nvSpPr>
          <p:cNvPr id="5" name="Slide Number Placeholder 4">
            <a:extLst>
              <a:ext uri="{FF2B5EF4-FFF2-40B4-BE49-F238E27FC236}">
                <a16:creationId xmlns:a16="http://schemas.microsoft.com/office/drawing/2014/main" id="{9B884ECC-2483-C344-932F-43E517DD57E7}"/>
              </a:ext>
            </a:extLst>
          </p:cNvPr>
          <p:cNvSpPr>
            <a:spLocks noGrp="1"/>
          </p:cNvSpPr>
          <p:nvPr>
            <p:ph type="sldNum" sz="quarter" idx="12"/>
          </p:nvPr>
        </p:nvSpPr>
        <p:spPr/>
        <p:txBody>
          <a:bodyPr/>
          <a:lstStyle/>
          <a:p>
            <a:fld id="{12D65BC1-58D7-4CB7-80D7-E2654367821E}" type="slidenum">
              <a:rPr lang="en-US" smtClean="0"/>
              <a:pPr/>
              <a:t>5</a:t>
            </a:fld>
            <a:endParaRPr lang="en-US"/>
          </a:p>
        </p:txBody>
      </p:sp>
      <p:graphicFrame>
        <p:nvGraphicFramePr>
          <p:cNvPr id="9" name="Content Placeholder 8">
            <a:extLst>
              <a:ext uri="{FF2B5EF4-FFF2-40B4-BE49-F238E27FC236}">
                <a16:creationId xmlns:a16="http://schemas.microsoft.com/office/drawing/2014/main" id="{00A6288D-6857-3341-BA18-69D81392081E}"/>
              </a:ext>
            </a:extLst>
          </p:cNvPr>
          <p:cNvGraphicFramePr>
            <a:graphicFrameLocks noGrp="1"/>
          </p:cNvGraphicFramePr>
          <p:nvPr>
            <p:ph idx="1"/>
            <p:extLst>
              <p:ext uri="{D42A27DB-BD31-4B8C-83A1-F6EECF244321}">
                <p14:modId xmlns:p14="http://schemas.microsoft.com/office/powerpoint/2010/main" val="1381641516"/>
              </p:ext>
            </p:extLst>
          </p:nvPr>
        </p:nvGraphicFramePr>
        <p:xfrm>
          <a:off x="838200" y="1905000"/>
          <a:ext cx="7467600" cy="38401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96894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0EDC7-88AB-4342-A3F0-C4031D197220}"/>
              </a:ext>
            </a:extLst>
          </p:cNvPr>
          <p:cNvSpPr>
            <a:spLocks noGrp="1"/>
          </p:cNvSpPr>
          <p:nvPr>
            <p:ph type="title"/>
          </p:nvPr>
        </p:nvSpPr>
        <p:spPr/>
        <p:txBody>
          <a:bodyPr/>
          <a:lstStyle/>
          <a:p>
            <a:r>
              <a:rPr lang="en-US" dirty="0"/>
              <a:t>Example </a:t>
            </a:r>
            <a:r>
              <a:rPr lang="en-US" dirty="0" err="1"/>
              <a:t>CxG</a:t>
            </a:r>
            <a:r>
              <a:rPr lang="en-US" dirty="0"/>
              <a:t> Implementation</a:t>
            </a:r>
          </a:p>
        </p:txBody>
      </p:sp>
      <p:sp>
        <p:nvSpPr>
          <p:cNvPr id="3" name="Content Placeholder 2">
            <a:extLst>
              <a:ext uri="{FF2B5EF4-FFF2-40B4-BE49-F238E27FC236}">
                <a16:creationId xmlns:a16="http://schemas.microsoft.com/office/drawing/2014/main" id="{88AB25CB-9EAE-8347-8569-2463C56D368B}"/>
              </a:ext>
            </a:extLst>
          </p:cNvPr>
          <p:cNvSpPr>
            <a:spLocks noGrp="1"/>
          </p:cNvSpPr>
          <p:nvPr>
            <p:ph idx="1"/>
          </p:nvPr>
        </p:nvSpPr>
        <p:spPr/>
        <p:txBody>
          <a:bodyPr/>
          <a:lstStyle/>
          <a:p>
            <a:endParaRPr lang="en-US" dirty="0"/>
          </a:p>
          <a:p>
            <a:pPr marL="342900" indent="-342900">
              <a:buFont typeface="Arial" panose="020B0604020202020204" pitchFamily="34" charset="0"/>
              <a:buChar char="•"/>
            </a:pPr>
            <a:r>
              <a:rPr lang="en-US" sz="2000" dirty="0"/>
              <a:t>Noun phrase</a:t>
            </a:r>
          </a:p>
          <a:p>
            <a:pPr marL="741363" lvl="1" indent="-342900">
              <a:buFont typeface="Arial" panose="020B0604020202020204" pitchFamily="34" charset="0"/>
              <a:buChar char="•"/>
            </a:pPr>
            <a:r>
              <a:rPr lang="en-US" sz="1600" dirty="0"/>
              <a:t>Plural noun phrase</a:t>
            </a:r>
          </a:p>
          <a:p>
            <a:pPr lvl="2" indent="0">
              <a:buNone/>
            </a:pPr>
            <a:r>
              <a:rPr lang="en-US" sz="1400" dirty="0"/>
              <a:t>Scone use type node to represent a set of objects</a:t>
            </a:r>
          </a:p>
          <a:p>
            <a:pPr lvl="3" indent="0">
              <a:buNone/>
            </a:pPr>
            <a:endParaRPr lang="en-US" sz="1400" dirty="0"/>
          </a:p>
        </p:txBody>
      </p:sp>
      <p:sp>
        <p:nvSpPr>
          <p:cNvPr id="4" name="Footer Placeholder 3">
            <a:extLst>
              <a:ext uri="{FF2B5EF4-FFF2-40B4-BE49-F238E27FC236}">
                <a16:creationId xmlns:a16="http://schemas.microsoft.com/office/drawing/2014/main" id="{C8432389-4957-1542-BAFA-01062B230B93}"/>
              </a:ext>
            </a:extLst>
          </p:cNvPr>
          <p:cNvSpPr>
            <a:spLocks noGrp="1"/>
          </p:cNvSpPr>
          <p:nvPr>
            <p:ph type="ftr" sz="quarter" idx="11"/>
          </p:nvPr>
        </p:nvSpPr>
        <p:spPr/>
        <p:txBody>
          <a:bodyPr/>
          <a:lstStyle/>
          <a:p>
            <a:r>
              <a:rPr lang="en-US"/>
              <a:t>Yang Yang &lt;yangy4@andrew.cmu.edu&gt;</a:t>
            </a:r>
            <a:endParaRPr lang="en-US" dirty="0"/>
          </a:p>
        </p:txBody>
      </p:sp>
      <p:sp>
        <p:nvSpPr>
          <p:cNvPr id="5" name="Slide Number Placeholder 4">
            <a:extLst>
              <a:ext uri="{FF2B5EF4-FFF2-40B4-BE49-F238E27FC236}">
                <a16:creationId xmlns:a16="http://schemas.microsoft.com/office/drawing/2014/main" id="{0602CD45-A09F-3440-81E3-A379D5036E76}"/>
              </a:ext>
            </a:extLst>
          </p:cNvPr>
          <p:cNvSpPr>
            <a:spLocks noGrp="1"/>
          </p:cNvSpPr>
          <p:nvPr>
            <p:ph type="sldNum" sz="quarter" idx="12"/>
          </p:nvPr>
        </p:nvSpPr>
        <p:spPr/>
        <p:txBody>
          <a:bodyPr/>
          <a:lstStyle/>
          <a:p>
            <a:fld id="{12D65BC1-58D7-4CB7-80D7-E2654367821E}" type="slidenum">
              <a:rPr lang="en-US" smtClean="0"/>
              <a:pPr/>
              <a:t>50</a:t>
            </a:fld>
            <a:endParaRPr lang="en-US"/>
          </a:p>
        </p:txBody>
      </p:sp>
      <p:pic>
        <p:nvPicPr>
          <p:cNvPr id="8" name="Picture 7" descr="Table&#10;&#10;Description automatically generated">
            <a:extLst>
              <a:ext uri="{FF2B5EF4-FFF2-40B4-BE49-F238E27FC236}">
                <a16:creationId xmlns:a16="http://schemas.microsoft.com/office/drawing/2014/main" id="{291B8AC9-0AD0-2A45-B45B-5032DA1CA7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21380"/>
            <a:ext cx="3352800" cy="2019569"/>
          </a:xfrm>
          <a:prstGeom prst="rect">
            <a:avLst/>
          </a:prstGeom>
        </p:spPr>
      </p:pic>
      <p:pic>
        <p:nvPicPr>
          <p:cNvPr id="9" name="Picture 8" descr="Text, application&#10;&#10;Description automatically generated">
            <a:extLst>
              <a:ext uri="{FF2B5EF4-FFF2-40B4-BE49-F238E27FC236}">
                <a16:creationId xmlns:a16="http://schemas.microsoft.com/office/drawing/2014/main" id="{45761A23-CD5B-E941-806D-E976E6CA0F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2310" y="3645785"/>
            <a:ext cx="5901690" cy="1570757"/>
          </a:xfrm>
          <a:prstGeom prst="rect">
            <a:avLst/>
          </a:prstGeom>
        </p:spPr>
      </p:pic>
    </p:spTree>
    <p:extLst>
      <p:ext uri="{BB962C8B-B14F-4D97-AF65-F5344CB8AC3E}">
        <p14:creationId xmlns:p14="http://schemas.microsoft.com/office/powerpoint/2010/main" val="23453200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0EDC7-88AB-4342-A3F0-C4031D197220}"/>
              </a:ext>
            </a:extLst>
          </p:cNvPr>
          <p:cNvSpPr>
            <a:spLocks noGrp="1"/>
          </p:cNvSpPr>
          <p:nvPr>
            <p:ph type="title"/>
          </p:nvPr>
        </p:nvSpPr>
        <p:spPr/>
        <p:txBody>
          <a:bodyPr/>
          <a:lstStyle/>
          <a:p>
            <a:r>
              <a:rPr lang="en-US" dirty="0"/>
              <a:t>Example </a:t>
            </a:r>
            <a:r>
              <a:rPr lang="en-US" dirty="0" err="1"/>
              <a:t>CxG</a:t>
            </a:r>
            <a:r>
              <a:rPr lang="en-US" dirty="0"/>
              <a:t> Implementation</a:t>
            </a:r>
          </a:p>
        </p:txBody>
      </p:sp>
      <p:sp>
        <p:nvSpPr>
          <p:cNvPr id="3" name="Content Placeholder 2">
            <a:extLst>
              <a:ext uri="{FF2B5EF4-FFF2-40B4-BE49-F238E27FC236}">
                <a16:creationId xmlns:a16="http://schemas.microsoft.com/office/drawing/2014/main" id="{88AB25CB-9EAE-8347-8569-2463C56D368B}"/>
              </a:ext>
            </a:extLst>
          </p:cNvPr>
          <p:cNvSpPr>
            <a:spLocks noGrp="1"/>
          </p:cNvSpPr>
          <p:nvPr>
            <p:ph idx="1"/>
          </p:nvPr>
        </p:nvSpPr>
        <p:spPr/>
        <p:txBody>
          <a:bodyPr/>
          <a:lstStyle/>
          <a:p>
            <a:endParaRPr lang="en-US" dirty="0"/>
          </a:p>
          <a:p>
            <a:pPr marL="342900" indent="-342900">
              <a:buFont typeface="Arial" panose="020B0604020202020204" pitchFamily="34" charset="0"/>
              <a:buChar char="•"/>
            </a:pPr>
            <a:r>
              <a:rPr lang="en-US" sz="2000" dirty="0"/>
              <a:t>Noun phrase</a:t>
            </a:r>
          </a:p>
          <a:p>
            <a:pPr marL="741363" lvl="1" indent="-342900">
              <a:buFont typeface="Arial" panose="020B0604020202020204" pitchFamily="34" charset="0"/>
              <a:buChar char="•"/>
            </a:pPr>
            <a:r>
              <a:rPr lang="en-US" sz="1600" dirty="0"/>
              <a:t>Referral noun phrase</a:t>
            </a:r>
          </a:p>
          <a:p>
            <a:pPr lvl="3" indent="0">
              <a:buNone/>
            </a:pPr>
            <a:endParaRPr lang="en-US" sz="1400" dirty="0"/>
          </a:p>
        </p:txBody>
      </p:sp>
      <p:sp>
        <p:nvSpPr>
          <p:cNvPr id="4" name="Footer Placeholder 3">
            <a:extLst>
              <a:ext uri="{FF2B5EF4-FFF2-40B4-BE49-F238E27FC236}">
                <a16:creationId xmlns:a16="http://schemas.microsoft.com/office/drawing/2014/main" id="{C8432389-4957-1542-BAFA-01062B230B93}"/>
              </a:ext>
            </a:extLst>
          </p:cNvPr>
          <p:cNvSpPr>
            <a:spLocks noGrp="1"/>
          </p:cNvSpPr>
          <p:nvPr>
            <p:ph type="ftr" sz="quarter" idx="11"/>
          </p:nvPr>
        </p:nvSpPr>
        <p:spPr/>
        <p:txBody>
          <a:bodyPr/>
          <a:lstStyle/>
          <a:p>
            <a:r>
              <a:rPr lang="en-US"/>
              <a:t>Yang Yang &lt;yangy4@andrew.cmu.edu&gt;</a:t>
            </a:r>
            <a:endParaRPr lang="en-US" dirty="0"/>
          </a:p>
        </p:txBody>
      </p:sp>
      <p:sp>
        <p:nvSpPr>
          <p:cNvPr id="5" name="Slide Number Placeholder 4">
            <a:extLst>
              <a:ext uri="{FF2B5EF4-FFF2-40B4-BE49-F238E27FC236}">
                <a16:creationId xmlns:a16="http://schemas.microsoft.com/office/drawing/2014/main" id="{0602CD45-A09F-3440-81E3-A379D5036E76}"/>
              </a:ext>
            </a:extLst>
          </p:cNvPr>
          <p:cNvSpPr>
            <a:spLocks noGrp="1"/>
          </p:cNvSpPr>
          <p:nvPr>
            <p:ph type="sldNum" sz="quarter" idx="12"/>
          </p:nvPr>
        </p:nvSpPr>
        <p:spPr/>
        <p:txBody>
          <a:bodyPr/>
          <a:lstStyle/>
          <a:p>
            <a:fld id="{12D65BC1-58D7-4CB7-80D7-E2654367821E}" type="slidenum">
              <a:rPr lang="en-US" smtClean="0"/>
              <a:pPr/>
              <a:t>51</a:t>
            </a:fld>
            <a:endParaRPr lang="en-US"/>
          </a:p>
        </p:txBody>
      </p:sp>
      <p:pic>
        <p:nvPicPr>
          <p:cNvPr id="7" name="Picture 6" descr="Graphical user interface, text, application&#10;&#10;Description automatically generated">
            <a:extLst>
              <a:ext uri="{FF2B5EF4-FFF2-40B4-BE49-F238E27FC236}">
                <a16:creationId xmlns:a16="http://schemas.microsoft.com/office/drawing/2014/main" id="{DCCFDA8A-8A8C-2C4A-BA03-2074670E5E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0440" y="3276600"/>
            <a:ext cx="7284720" cy="2301614"/>
          </a:xfrm>
          <a:prstGeom prst="rect">
            <a:avLst/>
          </a:prstGeom>
        </p:spPr>
      </p:pic>
    </p:spTree>
    <p:extLst>
      <p:ext uri="{BB962C8B-B14F-4D97-AF65-F5344CB8AC3E}">
        <p14:creationId xmlns:p14="http://schemas.microsoft.com/office/powerpoint/2010/main" val="8792655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0EDC7-88AB-4342-A3F0-C4031D197220}"/>
              </a:ext>
            </a:extLst>
          </p:cNvPr>
          <p:cNvSpPr>
            <a:spLocks noGrp="1"/>
          </p:cNvSpPr>
          <p:nvPr>
            <p:ph type="title"/>
          </p:nvPr>
        </p:nvSpPr>
        <p:spPr/>
        <p:txBody>
          <a:bodyPr/>
          <a:lstStyle/>
          <a:p>
            <a:r>
              <a:rPr lang="en-US" dirty="0"/>
              <a:t>Example </a:t>
            </a:r>
            <a:r>
              <a:rPr lang="en-US" dirty="0" err="1"/>
              <a:t>CxG</a:t>
            </a:r>
            <a:r>
              <a:rPr lang="en-US" dirty="0"/>
              <a:t> Implementation</a:t>
            </a:r>
          </a:p>
        </p:txBody>
      </p:sp>
      <p:sp>
        <p:nvSpPr>
          <p:cNvPr id="3" name="Content Placeholder 2">
            <a:extLst>
              <a:ext uri="{FF2B5EF4-FFF2-40B4-BE49-F238E27FC236}">
                <a16:creationId xmlns:a16="http://schemas.microsoft.com/office/drawing/2014/main" id="{88AB25CB-9EAE-8347-8569-2463C56D368B}"/>
              </a:ext>
            </a:extLst>
          </p:cNvPr>
          <p:cNvSpPr>
            <a:spLocks noGrp="1"/>
          </p:cNvSpPr>
          <p:nvPr>
            <p:ph idx="1"/>
          </p:nvPr>
        </p:nvSpPr>
        <p:spPr/>
        <p:txBody>
          <a:bodyPr/>
          <a:lstStyle/>
          <a:p>
            <a:endParaRPr lang="en-US" dirty="0"/>
          </a:p>
          <a:p>
            <a:pPr marL="342900" indent="-342900">
              <a:buFont typeface="Arial" panose="020B0604020202020204" pitchFamily="34" charset="0"/>
              <a:buChar char="•"/>
            </a:pPr>
            <a:r>
              <a:rPr lang="en-US" sz="2000" dirty="0"/>
              <a:t>Noun phrase</a:t>
            </a:r>
          </a:p>
          <a:p>
            <a:pPr marL="741363" lvl="1" indent="-342900">
              <a:buFont typeface="Arial" panose="020B0604020202020204" pitchFamily="34" charset="0"/>
              <a:buChar char="•"/>
            </a:pPr>
            <a:r>
              <a:rPr lang="en-US" sz="1600" dirty="0"/>
              <a:t>Possessive noun phrase</a:t>
            </a:r>
            <a:endParaRPr lang="en-US" sz="1200" dirty="0"/>
          </a:p>
          <a:p>
            <a:pPr lvl="3" indent="0">
              <a:buNone/>
            </a:pPr>
            <a:endParaRPr lang="en-US" sz="1400" dirty="0"/>
          </a:p>
        </p:txBody>
      </p:sp>
      <p:sp>
        <p:nvSpPr>
          <p:cNvPr id="4" name="Footer Placeholder 3">
            <a:extLst>
              <a:ext uri="{FF2B5EF4-FFF2-40B4-BE49-F238E27FC236}">
                <a16:creationId xmlns:a16="http://schemas.microsoft.com/office/drawing/2014/main" id="{C8432389-4957-1542-BAFA-01062B230B93}"/>
              </a:ext>
            </a:extLst>
          </p:cNvPr>
          <p:cNvSpPr>
            <a:spLocks noGrp="1"/>
          </p:cNvSpPr>
          <p:nvPr>
            <p:ph type="ftr" sz="quarter" idx="11"/>
          </p:nvPr>
        </p:nvSpPr>
        <p:spPr/>
        <p:txBody>
          <a:bodyPr/>
          <a:lstStyle/>
          <a:p>
            <a:r>
              <a:rPr lang="en-US"/>
              <a:t>Yang Yang &lt;yangy4@andrew.cmu.edu&gt;</a:t>
            </a:r>
            <a:endParaRPr lang="en-US" dirty="0"/>
          </a:p>
        </p:txBody>
      </p:sp>
      <p:sp>
        <p:nvSpPr>
          <p:cNvPr id="5" name="Slide Number Placeholder 4">
            <a:extLst>
              <a:ext uri="{FF2B5EF4-FFF2-40B4-BE49-F238E27FC236}">
                <a16:creationId xmlns:a16="http://schemas.microsoft.com/office/drawing/2014/main" id="{0602CD45-A09F-3440-81E3-A379D5036E76}"/>
              </a:ext>
            </a:extLst>
          </p:cNvPr>
          <p:cNvSpPr>
            <a:spLocks noGrp="1"/>
          </p:cNvSpPr>
          <p:nvPr>
            <p:ph type="sldNum" sz="quarter" idx="12"/>
          </p:nvPr>
        </p:nvSpPr>
        <p:spPr/>
        <p:txBody>
          <a:bodyPr/>
          <a:lstStyle/>
          <a:p>
            <a:fld id="{12D65BC1-58D7-4CB7-80D7-E2654367821E}" type="slidenum">
              <a:rPr lang="en-US" smtClean="0"/>
              <a:pPr/>
              <a:t>52</a:t>
            </a:fld>
            <a:endParaRPr lang="en-US"/>
          </a:p>
        </p:txBody>
      </p:sp>
      <p:pic>
        <p:nvPicPr>
          <p:cNvPr id="8" name="Picture 7" descr="Text, application&#10;&#10;Description automatically generated">
            <a:extLst>
              <a:ext uri="{FF2B5EF4-FFF2-40B4-BE49-F238E27FC236}">
                <a16:creationId xmlns:a16="http://schemas.microsoft.com/office/drawing/2014/main" id="{0888C951-2E18-9643-889B-CFFC1AFF3F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0464" y="3200400"/>
            <a:ext cx="6344672" cy="2146300"/>
          </a:xfrm>
          <a:prstGeom prst="rect">
            <a:avLst/>
          </a:prstGeom>
        </p:spPr>
      </p:pic>
    </p:spTree>
    <p:extLst>
      <p:ext uri="{BB962C8B-B14F-4D97-AF65-F5344CB8AC3E}">
        <p14:creationId xmlns:p14="http://schemas.microsoft.com/office/powerpoint/2010/main" val="7287881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0EDC7-88AB-4342-A3F0-C4031D197220}"/>
              </a:ext>
            </a:extLst>
          </p:cNvPr>
          <p:cNvSpPr>
            <a:spLocks noGrp="1"/>
          </p:cNvSpPr>
          <p:nvPr>
            <p:ph type="title"/>
          </p:nvPr>
        </p:nvSpPr>
        <p:spPr/>
        <p:txBody>
          <a:bodyPr/>
          <a:lstStyle/>
          <a:p>
            <a:r>
              <a:rPr lang="en-US" dirty="0"/>
              <a:t>Example </a:t>
            </a:r>
            <a:r>
              <a:rPr lang="en-US" dirty="0" err="1"/>
              <a:t>CxG</a:t>
            </a:r>
            <a:r>
              <a:rPr lang="en-US" dirty="0"/>
              <a:t> Implementation</a:t>
            </a:r>
          </a:p>
        </p:txBody>
      </p:sp>
      <p:sp>
        <p:nvSpPr>
          <p:cNvPr id="3" name="Content Placeholder 2">
            <a:extLst>
              <a:ext uri="{FF2B5EF4-FFF2-40B4-BE49-F238E27FC236}">
                <a16:creationId xmlns:a16="http://schemas.microsoft.com/office/drawing/2014/main" id="{88AB25CB-9EAE-8347-8569-2463C56D368B}"/>
              </a:ext>
            </a:extLst>
          </p:cNvPr>
          <p:cNvSpPr>
            <a:spLocks noGrp="1"/>
          </p:cNvSpPr>
          <p:nvPr>
            <p:ph idx="1"/>
          </p:nvPr>
        </p:nvSpPr>
        <p:spPr/>
        <p:txBody>
          <a:bodyPr/>
          <a:lstStyle/>
          <a:p>
            <a:endParaRPr lang="en-US" dirty="0"/>
          </a:p>
          <a:p>
            <a:pPr marL="342900" indent="-342900">
              <a:buFont typeface="Arial" panose="020B0604020202020204" pitchFamily="34" charset="0"/>
              <a:buChar char="•"/>
            </a:pPr>
            <a:r>
              <a:rPr lang="en-US" sz="2000" dirty="0"/>
              <a:t>Noun phrase</a:t>
            </a:r>
          </a:p>
          <a:p>
            <a:pPr marL="741363" lvl="1" indent="-342900">
              <a:buFont typeface="Arial" panose="020B0604020202020204" pitchFamily="34" charset="0"/>
              <a:buChar char="•"/>
            </a:pPr>
            <a:r>
              <a:rPr lang="en-US" sz="1600" dirty="0"/>
              <a:t>Possessive noun phrase</a:t>
            </a:r>
            <a:endParaRPr lang="en-US" sz="1200" dirty="0"/>
          </a:p>
          <a:p>
            <a:pPr lvl="3" indent="0">
              <a:buNone/>
            </a:pPr>
            <a:endParaRPr lang="en-US" sz="1400" dirty="0"/>
          </a:p>
        </p:txBody>
      </p:sp>
      <p:sp>
        <p:nvSpPr>
          <p:cNvPr id="4" name="Footer Placeholder 3">
            <a:extLst>
              <a:ext uri="{FF2B5EF4-FFF2-40B4-BE49-F238E27FC236}">
                <a16:creationId xmlns:a16="http://schemas.microsoft.com/office/drawing/2014/main" id="{C8432389-4957-1542-BAFA-01062B230B93}"/>
              </a:ext>
            </a:extLst>
          </p:cNvPr>
          <p:cNvSpPr>
            <a:spLocks noGrp="1"/>
          </p:cNvSpPr>
          <p:nvPr>
            <p:ph type="ftr" sz="quarter" idx="11"/>
          </p:nvPr>
        </p:nvSpPr>
        <p:spPr/>
        <p:txBody>
          <a:bodyPr/>
          <a:lstStyle/>
          <a:p>
            <a:r>
              <a:rPr lang="en-US"/>
              <a:t>Yang Yang &lt;yangy4@andrew.cmu.edu&gt;</a:t>
            </a:r>
            <a:endParaRPr lang="en-US" dirty="0"/>
          </a:p>
        </p:txBody>
      </p:sp>
      <p:sp>
        <p:nvSpPr>
          <p:cNvPr id="5" name="Slide Number Placeholder 4">
            <a:extLst>
              <a:ext uri="{FF2B5EF4-FFF2-40B4-BE49-F238E27FC236}">
                <a16:creationId xmlns:a16="http://schemas.microsoft.com/office/drawing/2014/main" id="{0602CD45-A09F-3440-81E3-A379D5036E76}"/>
              </a:ext>
            </a:extLst>
          </p:cNvPr>
          <p:cNvSpPr>
            <a:spLocks noGrp="1"/>
          </p:cNvSpPr>
          <p:nvPr>
            <p:ph type="sldNum" sz="quarter" idx="12"/>
          </p:nvPr>
        </p:nvSpPr>
        <p:spPr/>
        <p:txBody>
          <a:bodyPr/>
          <a:lstStyle/>
          <a:p>
            <a:fld id="{12D65BC1-58D7-4CB7-80D7-E2654367821E}" type="slidenum">
              <a:rPr lang="en-US" smtClean="0"/>
              <a:pPr/>
              <a:t>53</a:t>
            </a:fld>
            <a:endParaRPr lang="en-US"/>
          </a:p>
        </p:txBody>
      </p:sp>
      <p:pic>
        <p:nvPicPr>
          <p:cNvPr id="7" name="Picture 6" descr="Graphical user interface, text&#10;&#10;Description automatically generated">
            <a:extLst>
              <a:ext uri="{FF2B5EF4-FFF2-40B4-BE49-F238E27FC236}">
                <a16:creationId xmlns:a16="http://schemas.microsoft.com/office/drawing/2014/main" id="{81520911-DB2F-AD41-BFDF-B53517F243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3048000"/>
            <a:ext cx="5842000" cy="2959434"/>
          </a:xfrm>
          <a:prstGeom prst="rect">
            <a:avLst/>
          </a:prstGeom>
        </p:spPr>
      </p:pic>
    </p:spTree>
    <p:extLst>
      <p:ext uri="{BB962C8B-B14F-4D97-AF65-F5344CB8AC3E}">
        <p14:creationId xmlns:p14="http://schemas.microsoft.com/office/powerpoint/2010/main" val="28805005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0EDC7-88AB-4342-A3F0-C4031D197220}"/>
              </a:ext>
            </a:extLst>
          </p:cNvPr>
          <p:cNvSpPr>
            <a:spLocks noGrp="1"/>
          </p:cNvSpPr>
          <p:nvPr>
            <p:ph type="title"/>
          </p:nvPr>
        </p:nvSpPr>
        <p:spPr/>
        <p:txBody>
          <a:bodyPr/>
          <a:lstStyle/>
          <a:p>
            <a:r>
              <a:rPr lang="en-US" dirty="0"/>
              <a:t>Example </a:t>
            </a:r>
            <a:r>
              <a:rPr lang="en-US" dirty="0" err="1"/>
              <a:t>CxG</a:t>
            </a:r>
            <a:r>
              <a:rPr lang="en-US" dirty="0"/>
              <a:t> Implementation</a:t>
            </a:r>
          </a:p>
        </p:txBody>
      </p:sp>
      <p:sp>
        <p:nvSpPr>
          <p:cNvPr id="3" name="Content Placeholder 2">
            <a:extLst>
              <a:ext uri="{FF2B5EF4-FFF2-40B4-BE49-F238E27FC236}">
                <a16:creationId xmlns:a16="http://schemas.microsoft.com/office/drawing/2014/main" id="{88AB25CB-9EAE-8347-8569-2463C56D368B}"/>
              </a:ext>
            </a:extLst>
          </p:cNvPr>
          <p:cNvSpPr>
            <a:spLocks noGrp="1"/>
          </p:cNvSpPr>
          <p:nvPr>
            <p:ph idx="1"/>
          </p:nvPr>
        </p:nvSpPr>
        <p:spPr/>
        <p:txBody>
          <a:bodyPr/>
          <a:lstStyle/>
          <a:p>
            <a:endParaRPr lang="en-US" dirty="0"/>
          </a:p>
          <a:p>
            <a:pPr marL="342900" indent="-342900">
              <a:buFont typeface="Arial" panose="020B0604020202020204" pitchFamily="34" charset="0"/>
              <a:buChar char="•"/>
            </a:pPr>
            <a:r>
              <a:rPr lang="en-US" sz="2000" dirty="0"/>
              <a:t>Static Description</a:t>
            </a:r>
          </a:p>
          <a:p>
            <a:pPr marL="741363" lvl="1" indent="-342900">
              <a:buFont typeface="Arial" panose="020B0604020202020204" pitchFamily="34" charset="0"/>
              <a:buChar char="•"/>
            </a:pPr>
            <a:r>
              <a:rPr lang="en-US" sz="1600" dirty="0"/>
              <a:t>State of being verb based</a:t>
            </a:r>
          </a:p>
          <a:p>
            <a:pPr lvl="1" indent="0">
              <a:buNone/>
            </a:pPr>
            <a:r>
              <a:rPr lang="en-US" sz="1600" dirty="0"/>
              <a:t>      ?x (“is” “are”) ?y</a:t>
            </a:r>
          </a:p>
          <a:p>
            <a:pPr lvl="1" indent="0">
              <a:buNone/>
            </a:pPr>
            <a:r>
              <a:rPr lang="en-US" sz="1600" dirty="0"/>
              <a:t>	- ?y is a type</a:t>
            </a:r>
          </a:p>
          <a:p>
            <a:pPr lvl="1" indent="0">
              <a:buNone/>
            </a:pPr>
            <a:r>
              <a:rPr lang="en-US" sz="1600" dirty="0"/>
              <a:t>	   create new IS-A link between ?x and ?y</a:t>
            </a:r>
          </a:p>
          <a:p>
            <a:pPr lvl="1" indent="0">
              <a:buNone/>
            </a:pPr>
            <a:endParaRPr lang="en-US" sz="1600" dirty="0"/>
          </a:p>
          <a:p>
            <a:pPr lvl="1" indent="0">
              <a:buNone/>
            </a:pPr>
            <a:r>
              <a:rPr lang="en-US" sz="1600" dirty="0"/>
              <a:t>	- ?y is an individual</a:t>
            </a:r>
          </a:p>
          <a:p>
            <a:pPr lvl="1" indent="0">
              <a:buNone/>
            </a:pPr>
            <a:r>
              <a:rPr lang="en-US" sz="1600" dirty="0"/>
              <a:t>	   create new Eq link between ?x and ?y</a:t>
            </a:r>
          </a:p>
          <a:p>
            <a:pPr lvl="1" indent="0">
              <a:buNone/>
            </a:pPr>
            <a:r>
              <a:rPr lang="en-US" sz="1600" dirty="0"/>
              <a:t>	   Special case: ?x (“is a” “is an”) ?y :create new IS-A link</a:t>
            </a:r>
          </a:p>
          <a:p>
            <a:pPr lvl="1" indent="0">
              <a:buNone/>
            </a:pPr>
            <a:r>
              <a:rPr lang="en-US" sz="1600" dirty="0"/>
              <a:t>		 	</a:t>
            </a:r>
          </a:p>
          <a:p>
            <a:pPr lvl="1" indent="0">
              <a:buNone/>
            </a:pPr>
            <a:r>
              <a:rPr lang="en-US" sz="1600" dirty="0"/>
              <a:t>		</a:t>
            </a:r>
          </a:p>
          <a:p>
            <a:pPr lvl="1" indent="0">
              <a:buNone/>
            </a:pPr>
            <a:r>
              <a:rPr lang="en-US" sz="1600" dirty="0"/>
              <a:t>		</a:t>
            </a:r>
          </a:p>
          <a:p>
            <a:pPr lvl="1" indent="0">
              <a:buNone/>
            </a:pPr>
            <a:endParaRPr lang="en-US" sz="1600" dirty="0"/>
          </a:p>
          <a:p>
            <a:pPr lvl="3" indent="0">
              <a:buNone/>
            </a:pPr>
            <a:endParaRPr lang="en-US" sz="1400" dirty="0"/>
          </a:p>
        </p:txBody>
      </p:sp>
      <p:sp>
        <p:nvSpPr>
          <p:cNvPr id="4" name="Footer Placeholder 3">
            <a:extLst>
              <a:ext uri="{FF2B5EF4-FFF2-40B4-BE49-F238E27FC236}">
                <a16:creationId xmlns:a16="http://schemas.microsoft.com/office/drawing/2014/main" id="{C8432389-4957-1542-BAFA-01062B230B93}"/>
              </a:ext>
            </a:extLst>
          </p:cNvPr>
          <p:cNvSpPr>
            <a:spLocks noGrp="1"/>
          </p:cNvSpPr>
          <p:nvPr>
            <p:ph type="ftr" sz="quarter" idx="11"/>
          </p:nvPr>
        </p:nvSpPr>
        <p:spPr/>
        <p:txBody>
          <a:bodyPr/>
          <a:lstStyle/>
          <a:p>
            <a:r>
              <a:rPr lang="en-US"/>
              <a:t>Yang Yang &lt;yangy4@andrew.cmu.edu&gt;</a:t>
            </a:r>
            <a:endParaRPr lang="en-US" dirty="0"/>
          </a:p>
        </p:txBody>
      </p:sp>
      <p:sp>
        <p:nvSpPr>
          <p:cNvPr id="5" name="Slide Number Placeholder 4">
            <a:extLst>
              <a:ext uri="{FF2B5EF4-FFF2-40B4-BE49-F238E27FC236}">
                <a16:creationId xmlns:a16="http://schemas.microsoft.com/office/drawing/2014/main" id="{0602CD45-A09F-3440-81E3-A379D5036E76}"/>
              </a:ext>
            </a:extLst>
          </p:cNvPr>
          <p:cNvSpPr>
            <a:spLocks noGrp="1"/>
          </p:cNvSpPr>
          <p:nvPr>
            <p:ph type="sldNum" sz="quarter" idx="12"/>
          </p:nvPr>
        </p:nvSpPr>
        <p:spPr/>
        <p:txBody>
          <a:bodyPr/>
          <a:lstStyle/>
          <a:p>
            <a:fld id="{12D65BC1-58D7-4CB7-80D7-E2654367821E}" type="slidenum">
              <a:rPr lang="en-US" smtClean="0"/>
              <a:pPr/>
              <a:t>54</a:t>
            </a:fld>
            <a:endParaRPr lang="en-US"/>
          </a:p>
        </p:txBody>
      </p:sp>
    </p:spTree>
    <p:extLst>
      <p:ext uri="{BB962C8B-B14F-4D97-AF65-F5344CB8AC3E}">
        <p14:creationId xmlns:p14="http://schemas.microsoft.com/office/powerpoint/2010/main" val="39353008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0EDC7-88AB-4342-A3F0-C4031D197220}"/>
              </a:ext>
            </a:extLst>
          </p:cNvPr>
          <p:cNvSpPr>
            <a:spLocks noGrp="1"/>
          </p:cNvSpPr>
          <p:nvPr>
            <p:ph type="title"/>
          </p:nvPr>
        </p:nvSpPr>
        <p:spPr/>
        <p:txBody>
          <a:bodyPr/>
          <a:lstStyle/>
          <a:p>
            <a:r>
              <a:rPr lang="en-US" dirty="0"/>
              <a:t>Example </a:t>
            </a:r>
            <a:r>
              <a:rPr lang="en-US" dirty="0" err="1"/>
              <a:t>CxG</a:t>
            </a:r>
            <a:r>
              <a:rPr lang="en-US" dirty="0"/>
              <a:t> Implementation</a:t>
            </a:r>
          </a:p>
        </p:txBody>
      </p:sp>
      <p:sp>
        <p:nvSpPr>
          <p:cNvPr id="3" name="Content Placeholder 2">
            <a:extLst>
              <a:ext uri="{FF2B5EF4-FFF2-40B4-BE49-F238E27FC236}">
                <a16:creationId xmlns:a16="http://schemas.microsoft.com/office/drawing/2014/main" id="{88AB25CB-9EAE-8347-8569-2463C56D368B}"/>
              </a:ext>
            </a:extLst>
          </p:cNvPr>
          <p:cNvSpPr>
            <a:spLocks noGrp="1"/>
          </p:cNvSpPr>
          <p:nvPr>
            <p:ph idx="1"/>
          </p:nvPr>
        </p:nvSpPr>
        <p:spPr/>
        <p:txBody>
          <a:bodyPr/>
          <a:lstStyle/>
          <a:p>
            <a:endParaRPr lang="en-US" dirty="0"/>
          </a:p>
          <a:p>
            <a:pPr marL="342900" indent="-342900">
              <a:buFont typeface="Arial" panose="020B0604020202020204" pitchFamily="34" charset="0"/>
              <a:buChar char="•"/>
            </a:pPr>
            <a:r>
              <a:rPr lang="en-US" sz="2000" dirty="0"/>
              <a:t>Static Description</a:t>
            </a:r>
          </a:p>
          <a:p>
            <a:pPr marL="741363" lvl="1" indent="-342900">
              <a:buFont typeface="Arial" panose="020B0604020202020204" pitchFamily="34" charset="0"/>
              <a:buChar char="•"/>
            </a:pPr>
            <a:r>
              <a:rPr lang="en-US" sz="1600" dirty="0"/>
              <a:t>Type-role description </a:t>
            </a:r>
          </a:p>
          <a:p>
            <a:pPr lvl="1" indent="0">
              <a:buNone/>
            </a:pPr>
            <a:r>
              <a:rPr lang="en-US" sz="1600" dirty="0"/>
              <a:t>	type-role in Scone is usually used to describe “A of B”</a:t>
            </a:r>
          </a:p>
          <a:p>
            <a:pPr lvl="1" indent="0">
              <a:buNone/>
            </a:pPr>
            <a:r>
              <a:rPr lang="en-US" sz="1600" dirty="0"/>
              <a:t>	Pattern: (?x ("is a") ?y ("of") ?z), (?x ("is the") ?y ("of") ?z)</a:t>
            </a:r>
          </a:p>
          <a:p>
            <a:pPr lvl="1" indent="0">
              <a:buNone/>
            </a:pPr>
            <a:r>
              <a:rPr lang="en-US" sz="1600" dirty="0"/>
              <a:t>	</a:t>
            </a:r>
          </a:p>
          <a:p>
            <a:pPr lvl="1" indent="0">
              <a:buNone/>
            </a:pPr>
            <a:r>
              <a:rPr lang="en-US" sz="1600" dirty="0"/>
              <a:t>		 	</a:t>
            </a:r>
          </a:p>
          <a:p>
            <a:pPr lvl="1" indent="0">
              <a:buNone/>
            </a:pPr>
            <a:r>
              <a:rPr lang="en-US" sz="1600" dirty="0"/>
              <a:t>		</a:t>
            </a:r>
          </a:p>
          <a:p>
            <a:pPr lvl="1" indent="0">
              <a:buNone/>
            </a:pPr>
            <a:r>
              <a:rPr lang="en-US" sz="1600" dirty="0"/>
              <a:t>		</a:t>
            </a:r>
          </a:p>
          <a:p>
            <a:pPr lvl="1" indent="0">
              <a:buNone/>
            </a:pPr>
            <a:endParaRPr lang="en-US" sz="1600" dirty="0"/>
          </a:p>
          <a:p>
            <a:pPr lvl="3" indent="0">
              <a:buNone/>
            </a:pPr>
            <a:endParaRPr lang="en-US" sz="1400" dirty="0"/>
          </a:p>
        </p:txBody>
      </p:sp>
      <p:sp>
        <p:nvSpPr>
          <p:cNvPr id="4" name="Footer Placeholder 3">
            <a:extLst>
              <a:ext uri="{FF2B5EF4-FFF2-40B4-BE49-F238E27FC236}">
                <a16:creationId xmlns:a16="http://schemas.microsoft.com/office/drawing/2014/main" id="{C8432389-4957-1542-BAFA-01062B230B93}"/>
              </a:ext>
            </a:extLst>
          </p:cNvPr>
          <p:cNvSpPr>
            <a:spLocks noGrp="1"/>
          </p:cNvSpPr>
          <p:nvPr>
            <p:ph type="ftr" sz="quarter" idx="11"/>
          </p:nvPr>
        </p:nvSpPr>
        <p:spPr/>
        <p:txBody>
          <a:bodyPr/>
          <a:lstStyle/>
          <a:p>
            <a:r>
              <a:rPr lang="en-US"/>
              <a:t>Yang Yang &lt;yangy4@andrew.cmu.edu&gt;</a:t>
            </a:r>
            <a:endParaRPr lang="en-US" dirty="0"/>
          </a:p>
        </p:txBody>
      </p:sp>
      <p:sp>
        <p:nvSpPr>
          <p:cNvPr id="5" name="Slide Number Placeholder 4">
            <a:extLst>
              <a:ext uri="{FF2B5EF4-FFF2-40B4-BE49-F238E27FC236}">
                <a16:creationId xmlns:a16="http://schemas.microsoft.com/office/drawing/2014/main" id="{0602CD45-A09F-3440-81E3-A379D5036E76}"/>
              </a:ext>
            </a:extLst>
          </p:cNvPr>
          <p:cNvSpPr>
            <a:spLocks noGrp="1"/>
          </p:cNvSpPr>
          <p:nvPr>
            <p:ph type="sldNum" sz="quarter" idx="12"/>
          </p:nvPr>
        </p:nvSpPr>
        <p:spPr/>
        <p:txBody>
          <a:bodyPr/>
          <a:lstStyle/>
          <a:p>
            <a:fld id="{12D65BC1-58D7-4CB7-80D7-E2654367821E}" type="slidenum">
              <a:rPr lang="en-US" smtClean="0"/>
              <a:pPr/>
              <a:t>55</a:t>
            </a:fld>
            <a:endParaRPr lang="en-US"/>
          </a:p>
        </p:txBody>
      </p:sp>
      <p:pic>
        <p:nvPicPr>
          <p:cNvPr id="7" name="Picture 6">
            <a:extLst>
              <a:ext uri="{FF2B5EF4-FFF2-40B4-BE49-F238E27FC236}">
                <a16:creationId xmlns:a16="http://schemas.microsoft.com/office/drawing/2014/main" id="{CB0CB7EA-D468-B942-BE0A-7C1FCB56EF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3768437"/>
            <a:ext cx="6894580" cy="727363"/>
          </a:xfrm>
          <a:prstGeom prst="rect">
            <a:avLst/>
          </a:prstGeom>
        </p:spPr>
      </p:pic>
    </p:spTree>
    <p:extLst>
      <p:ext uri="{BB962C8B-B14F-4D97-AF65-F5344CB8AC3E}">
        <p14:creationId xmlns:p14="http://schemas.microsoft.com/office/powerpoint/2010/main" val="1524864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0EDC7-88AB-4342-A3F0-C4031D197220}"/>
              </a:ext>
            </a:extLst>
          </p:cNvPr>
          <p:cNvSpPr>
            <a:spLocks noGrp="1"/>
          </p:cNvSpPr>
          <p:nvPr>
            <p:ph type="title"/>
          </p:nvPr>
        </p:nvSpPr>
        <p:spPr/>
        <p:txBody>
          <a:bodyPr/>
          <a:lstStyle/>
          <a:p>
            <a:r>
              <a:rPr lang="en-US" dirty="0"/>
              <a:t>Example </a:t>
            </a:r>
            <a:r>
              <a:rPr lang="en-US" dirty="0" err="1"/>
              <a:t>CxG</a:t>
            </a:r>
            <a:r>
              <a:rPr lang="en-US" dirty="0"/>
              <a:t> Implementation</a:t>
            </a:r>
          </a:p>
        </p:txBody>
      </p:sp>
      <p:sp>
        <p:nvSpPr>
          <p:cNvPr id="3" name="Content Placeholder 2">
            <a:extLst>
              <a:ext uri="{FF2B5EF4-FFF2-40B4-BE49-F238E27FC236}">
                <a16:creationId xmlns:a16="http://schemas.microsoft.com/office/drawing/2014/main" id="{88AB25CB-9EAE-8347-8569-2463C56D368B}"/>
              </a:ext>
            </a:extLst>
          </p:cNvPr>
          <p:cNvSpPr>
            <a:spLocks noGrp="1"/>
          </p:cNvSpPr>
          <p:nvPr>
            <p:ph idx="1"/>
          </p:nvPr>
        </p:nvSpPr>
        <p:spPr/>
        <p:txBody>
          <a:bodyPr/>
          <a:lstStyle/>
          <a:p>
            <a:endParaRPr lang="en-US" dirty="0"/>
          </a:p>
          <a:p>
            <a:pPr marL="342900" indent="-342900">
              <a:buFont typeface="Arial" panose="020B0604020202020204" pitchFamily="34" charset="0"/>
              <a:buChar char="•"/>
            </a:pPr>
            <a:r>
              <a:rPr lang="en-US" sz="2000" dirty="0"/>
              <a:t>Static Description</a:t>
            </a:r>
          </a:p>
          <a:p>
            <a:pPr marL="741363" lvl="1" indent="-342900">
              <a:buFont typeface="Arial" panose="020B0604020202020204" pitchFamily="34" charset="0"/>
              <a:buChar char="•"/>
            </a:pPr>
            <a:r>
              <a:rPr lang="en-US" sz="1600" dirty="0"/>
              <a:t>Type-role description </a:t>
            </a:r>
          </a:p>
          <a:p>
            <a:pPr lvl="1" indent="0">
              <a:buNone/>
            </a:pPr>
            <a:r>
              <a:rPr lang="en-US" sz="1600" dirty="0"/>
              <a:t>	type-role in Scone is usually used to describe “A of B”</a:t>
            </a:r>
          </a:p>
          <a:p>
            <a:pPr lvl="1" indent="0">
              <a:buNone/>
            </a:pPr>
            <a:r>
              <a:rPr lang="en-US" sz="1600" dirty="0"/>
              <a:t>	Pattern: (?x (“are”) ?y), where ?x is a list of nouns</a:t>
            </a:r>
          </a:p>
          <a:p>
            <a:pPr lvl="1" indent="0">
              <a:buNone/>
            </a:pPr>
            <a:r>
              <a:rPr lang="en-US" sz="1600" dirty="0"/>
              <a:t>	e.g.</a:t>
            </a:r>
          </a:p>
          <a:p>
            <a:pPr lvl="1" indent="0">
              <a:buNone/>
            </a:pPr>
            <a:r>
              <a:rPr lang="en-US" sz="1600" dirty="0"/>
              <a:t>	“Yang, Jack and Eric are friends”</a:t>
            </a:r>
          </a:p>
          <a:p>
            <a:pPr lvl="1" indent="0">
              <a:buNone/>
            </a:pPr>
            <a:r>
              <a:rPr lang="en-US" sz="1600" dirty="0"/>
              <a:t>	{Yang} is a {friend} of {Jack}</a:t>
            </a:r>
          </a:p>
          <a:p>
            <a:pPr lvl="1" indent="0">
              <a:buNone/>
            </a:pPr>
            <a:r>
              <a:rPr lang="en-US" sz="1600" dirty="0"/>
              <a:t>	{Yang} is a {friend} of {Eric}</a:t>
            </a:r>
          </a:p>
          <a:p>
            <a:pPr lvl="1" indent="0">
              <a:buNone/>
            </a:pPr>
            <a:r>
              <a:rPr lang="en-US" sz="1600" dirty="0"/>
              <a:t>	{Jack} is a {friend} of {Eric}</a:t>
            </a:r>
          </a:p>
          <a:p>
            <a:pPr lvl="1" indent="0">
              <a:buNone/>
            </a:pPr>
            <a:endParaRPr lang="en-US" sz="1600" dirty="0"/>
          </a:p>
          <a:p>
            <a:pPr lvl="1" indent="0">
              <a:buNone/>
            </a:pPr>
            <a:r>
              <a:rPr lang="en-US" sz="1600" dirty="0"/>
              <a:t>		 	</a:t>
            </a:r>
          </a:p>
          <a:p>
            <a:pPr lvl="1" indent="0">
              <a:buNone/>
            </a:pPr>
            <a:r>
              <a:rPr lang="en-US" sz="1600" dirty="0"/>
              <a:t>		</a:t>
            </a:r>
          </a:p>
          <a:p>
            <a:pPr lvl="1" indent="0">
              <a:buNone/>
            </a:pPr>
            <a:r>
              <a:rPr lang="en-US" sz="1600" dirty="0"/>
              <a:t>		</a:t>
            </a:r>
          </a:p>
          <a:p>
            <a:pPr lvl="1" indent="0">
              <a:buNone/>
            </a:pPr>
            <a:endParaRPr lang="en-US" sz="1600" dirty="0"/>
          </a:p>
          <a:p>
            <a:pPr lvl="3" indent="0">
              <a:buNone/>
            </a:pPr>
            <a:endParaRPr lang="en-US" sz="1400" dirty="0"/>
          </a:p>
        </p:txBody>
      </p:sp>
      <p:sp>
        <p:nvSpPr>
          <p:cNvPr id="4" name="Footer Placeholder 3">
            <a:extLst>
              <a:ext uri="{FF2B5EF4-FFF2-40B4-BE49-F238E27FC236}">
                <a16:creationId xmlns:a16="http://schemas.microsoft.com/office/drawing/2014/main" id="{C8432389-4957-1542-BAFA-01062B230B93}"/>
              </a:ext>
            </a:extLst>
          </p:cNvPr>
          <p:cNvSpPr>
            <a:spLocks noGrp="1"/>
          </p:cNvSpPr>
          <p:nvPr>
            <p:ph type="ftr" sz="quarter" idx="11"/>
          </p:nvPr>
        </p:nvSpPr>
        <p:spPr/>
        <p:txBody>
          <a:bodyPr/>
          <a:lstStyle/>
          <a:p>
            <a:r>
              <a:rPr lang="en-US"/>
              <a:t>Yang Yang &lt;yangy4@andrew.cmu.edu&gt;</a:t>
            </a:r>
            <a:endParaRPr lang="en-US" dirty="0"/>
          </a:p>
        </p:txBody>
      </p:sp>
      <p:sp>
        <p:nvSpPr>
          <p:cNvPr id="5" name="Slide Number Placeholder 4">
            <a:extLst>
              <a:ext uri="{FF2B5EF4-FFF2-40B4-BE49-F238E27FC236}">
                <a16:creationId xmlns:a16="http://schemas.microsoft.com/office/drawing/2014/main" id="{0602CD45-A09F-3440-81E3-A379D5036E76}"/>
              </a:ext>
            </a:extLst>
          </p:cNvPr>
          <p:cNvSpPr>
            <a:spLocks noGrp="1"/>
          </p:cNvSpPr>
          <p:nvPr>
            <p:ph type="sldNum" sz="quarter" idx="12"/>
          </p:nvPr>
        </p:nvSpPr>
        <p:spPr/>
        <p:txBody>
          <a:bodyPr/>
          <a:lstStyle/>
          <a:p>
            <a:fld id="{12D65BC1-58D7-4CB7-80D7-E2654367821E}" type="slidenum">
              <a:rPr lang="en-US" smtClean="0"/>
              <a:pPr/>
              <a:t>56</a:t>
            </a:fld>
            <a:endParaRPr lang="en-US"/>
          </a:p>
        </p:txBody>
      </p:sp>
    </p:spTree>
    <p:extLst>
      <p:ext uri="{BB962C8B-B14F-4D97-AF65-F5344CB8AC3E}">
        <p14:creationId xmlns:p14="http://schemas.microsoft.com/office/powerpoint/2010/main" val="37611548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0EDC7-88AB-4342-A3F0-C4031D197220}"/>
              </a:ext>
            </a:extLst>
          </p:cNvPr>
          <p:cNvSpPr>
            <a:spLocks noGrp="1"/>
          </p:cNvSpPr>
          <p:nvPr>
            <p:ph type="title"/>
          </p:nvPr>
        </p:nvSpPr>
        <p:spPr/>
        <p:txBody>
          <a:bodyPr/>
          <a:lstStyle/>
          <a:p>
            <a:r>
              <a:rPr lang="en-US" dirty="0"/>
              <a:t>Example </a:t>
            </a:r>
            <a:r>
              <a:rPr lang="en-US" dirty="0" err="1"/>
              <a:t>CxG</a:t>
            </a:r>
            <a:r>
              <a:rPr lang="en-US" dirty="0"/>
              <a:t> Implementation</a:t>
            </a:r>
          </a:p>
        </p:txBody>
      </p:sp>
      <p:sp>
        <p:nvSpPr>
          <p:cNvPr id="3" name="Content Placeholder 2">
            <a:extLst>
              <a:ext uri="{FF2B5EF4-FFF2-40B4-BE49-F238E27FC236}">
                <a16:creationId xmlns:a16="http://schemas.microsoft.com/office/drawing/2014/main" id="{88AB25CB-9EAE-8347-8569-2463C56D368B}"/>
              </a:ext>
            </a:extLst>
          </p:cNvPr>
          <p:cNvSpPr>
            <a:spLocks noGrp="1"/>
          </p:cNvSpPr>
          <p:nvPr>
            <p:ph idx="1"/>
          </p:nvPr>
        </p:nvSpPr>
        <p:spPr/>
        <p:txBody>
          <a:bodyPr/>
          <a:lstStyle/>
          <a:p>
            <a:endParaRPr lang="en-US" dirty="0"/>
          </a:p>
          <a:p>
            <a:pPr marL="342900" indent="-342900">
              <a:buFont typeface="Arial" panose="020B0604020202020204" pitchFamily="34" charset="0"/>
              <a:buChar char="•"/>
            </a:pPr>
            <a:r>
              <a:rPr lang="en-US" sz="2000" dirty="0"/>
              <a:t>Static Description</a:t>
            </a:r>
          </a:p>
          <a:p>
            <a:pPr marL="741363" lvl="1" indent="-342900">
              <a:buFont typeface="Arial" panose="020B0604020202020204" pitchFamily="34" charset="0"/>
              <a:buChar char="•"/>
            </a:pPr>
            <a:r>
              <a:rPr lang="en-US" sz="1600" dirty="0"/>
              <a:t>Stative verb : “love”, “hate”, etc.</a:t>
            </a:r>
          </a:p>
          <a:p>
            <a:pPr lvl="1" indent="0">
              <a:buNone/>
            </a:pPr>
            <a:r>
              <a:rPr lang="en-US" sz="1600" dirty="0"/>
              <a:t>	</a:t>
            </a:r>
          </a:p>
          <a:p>
            <a:pPr lvl="1" indent="0">
              <a:buNone/>
            </a:pPr>
            <a:r>
              <a:rPr lang="en-US" sz="1600" dirty="0"/>
              <a:t>		</a:t>
            </a:r>
          </a:p>
          <a:p>
            <a:pPr lvl="1" indent="0">
              <a:buNone/>
            </a:pPr>
            <a:r>
              <a:rPr lang="en-US" sz="1600" dirty="0"/>
              <a:t>		 	</a:t>
            </a:r>
          </a:p>
          <a:p>
            <a:pPr lvl="1" indent="0">
              <a:buNone/>
            </a:pPr>
            <a:r>
              <a:rPr lang="en-US" sz="1600" dirty="0"/>
              <a:t>		</a:t>
            </a:r>
          </a:p>
          <a:p>
            <a:pPr lvl="1" indent="0">
              <a:buNone/>
            </a:pPr>
            <a:r>
              <a:rPr lang="en-US" sz="1600" dirty="0"/>
              <a:t>		</a:t>
            </a:r>
          </a:p>
          <a:p>
            <a:pPr lvl="1" indent="0">
              <a:buNone/>
            </a:pPr>
            <a:endParaRPr lang="en-US" sz="1600" dirty="0"/>
          </a:p>
          <a:p>
            <a:pPr lvl="3" indent="0">
              <a:buNone/>
            </a:pPr>
            <a:endParaRPr lang="en-US" sz="1400" dirty="0"/>
          </a:p>
        </p:txBody>
      </p:sp>
      <p:sp>
        <p:nvSpPr>
          <p:cNvPr id="4" name="Footer Placeholder 3">
            <a:extLst>
              <a:ext uri="{FF2B5EF4-FFF2-40B4-BE49-F238E27FC236}">
                <a16:creationId xmlns:a16="http://schemas.microsoft.com/office/drawing/2014/main" id="{C8432389-4957-1542-BAFA-01062B230B93}"/>
              </a:ext>
            </a:extLst>
          </p:cNvPr>
          <p:cNvSpPr>
            <a:spLocks noGrp="1"/>
          </p:cNvSpPr>
          <p:nvPr>
            <p:ph type="ftr" sz="quarter" idx="11"/>
          </p:nvPr>
        </p:nvSpPr>
        <p:spPr/>
        <p:txBody>
          <a:bodyPr/>
          <a:lstStyle/>
          <a:p>
            <a:r>
              <a:rPr lang="en-US"/>
              <a:t>Yang Yang &lt;yangy4@andrew.cmu.edu&gt;</a:t>
            </a:r>
            <a:endParaRPr lang="en-US" dirty="0"/>
          </a:p>
        </p:txBody>
      </p:sp>
      <p:sp>
        <p:nvSpPr>
          <p:cNvPr id="5" name="Slide Number Placeholder 4">
            <a:extLst>
              <a:ext uri="{FF2B5EF4-FFF2-40B4-BE49-F238E27FC236}">
                <a16:creationId xmlns:a16="http://schemas.microsoft.com/office/drawing/2014/main" id="{0602CD45-A09F-3440-81E3-A379D5036E76}"/>
              </a:ext>
            </a:extLst>
          </p:cNvPr>
          <p:cNvSpPr>
            <a:spLocks noGrp="1"/>
          </p:cNvSpPr>
          <p:nvPr>
            <p:ph type="sldNum" sz="quarter" idx="12"/>
          </p:nvPr>
        </p:nvSpPr>
        <p:spPr/>
        <p:txBody>
          <a:bodyPr/>
          <a:lstStyle/>
          <a:p>
            <a:fld id="{12D65BC1-58D7-4CB7-80D7-E2654367821E}" type="slidenum">
              <a:rPr lang="en-US" smtClean="0"/>
              <a:pPr/>
              <a:t>57</a:t>
            </a:fld>
            <a:endParaRPr lang="en-US"/>
          </a:p>
        </p:txBody>
      </p:sp>
      <p:pic>
        <p:nvPicPr>
          <p:cNvPr id="7" name="Picture 6" descr="Text&#10;&#10;Description automatically generated with medium confidence">
            <a:extLst>
              <a:ext uri="{FF2B5EF4-FFF2-40B4-BE49-F238E27FC236}">
                <a16:creationId xmlns:a16="http://schemas.microsoft.com/office/drawing/2014/main" id="{F792FBAE-0322-574A-BB65-681EBE4206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5400" y="2397862"/>
            <a:ext cx="3124200" cy="685203"/>
          </a:xfrm>
          <a:prstGeom prst="rect">
            <a:avLst/>
          </a:prstGeom>
        </p:spPr>
      </p:pic>
      <p:pic>
        <p:nvPicPr>
          <p:cNvPr id="9" name="Picture 8" descr="Text&#10;&#10;Description automatically generated">
            <a:extLst>
              <a:ext uri="{FF2B5EF4-FFF2-40B4-BE49-F238E27FC236}">
                <a16:creationId xmlns:a16="http://schemas.microsoft.com/office/drawing/2014/main" id="{FEC70C09-47E7-7B4D-B042-6B534720C3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5598" y="3026298"/>
            <a:ext cx="5970905" cy="3374502"/>
          </a:xfrm>
          <a:prstGeom prst="rect">
            <a:avLst/>
          </a:prstGeom>
        </p:spPr>
      </p:pic>
    </p:spTree>
    <p:extLst>
      <p:ext uri="{BB962C8B-B14F-4D97-AF65-F5344CB8AC3E}">
        <p14:creationId xmlns:p14="http://schemas.microsoft.com/office/powerpoint/2010/main" val="873498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13159-8C49-E54F-9042-2871D185717C}"/>
              </a:ext>
            </a:extLst>
          </p:cNvPr>
          <p:cNvSpPr>
            <a:spLocks noGrp="1"/>
          </p:cNvSpPr>
          <p:nvPr>
            <p:ph type="title"/>
          </p:nvPr>
        </p:nvSpPr>
        <p:spPr/>
        <p:txBody>
          <a:bodyPr/>
          <a:lstStyle/>
          <a:p>
            <a:r>
              <a:rPr lang="en-US" dirty="0"/>
              <a:t>Example </a:t>
            </a:r>
            <a:r>
              <a:rPr lang="en-US" dirty="0" err="1"/>
              <a:t>CxG</a:t>
            </a:r>
            <a:r>
              <a:rPr lang="en-US" dirty="0"/>
              <a:t> Implementation</a:t>
            </a:r>
          </a:p>
        </p:txBody>
      </p:sp>
      <p:sp>
        <p:nvSpPr>
          <p:cNvPr id="3" name="Content Placeholder 2">
            <a:extLst>
              <a:ext uri="{FF2B5EF4-FFF2-40B4-BE49-F238E27FC236}">
                <a16:creationId xmlns:a16="http://schemas.microsoft.com/office/drawing/2014/main" id="{7D2CD272-70E6-0C4B-80D1-3A63F71B7CB6}"/>
              </a:ext>
            </a:extLst>
          </p:cNvPr>
          <p:cNvSpPr>
            <a:spLocks noGrp="1"/>
          </p:cNvSpPr>
          <p:nvPr>
            <p:ph idx="1"/>
          </p:nvPr>
        </p:nvSpPr>
        <p:spPr/>
        <p:txBody>
          <a:bodyPr/>
          <a:lstStyle/>
          <a:p>
            <a:endParaRPr lang="en-US" dirty="0"/>
          </a:p>
          <a:p>
            <a:pPr marL="342900" indent="-342900">
              <a:buFont typeface="Arial" panose="020B0604020202020204" pitchFamily="34" charset="0"/>
              <a:buChar char="•"/>
            </a:pPr>
            <a:r>
              <a:rPr lang="en-US" sz="2000" dirty="0"/>
              <a:t>Parallel Structure</a:t>
            </a:r>
          </a:p>
          <a:p>
            <a:pPr marL="741363" lvl="1" indent="-342900">
              <a:buFont typeface="Arial" panose="020B0604020202020204" pitchFamily="34" charset="0"/>
              <a:buChar char="•"/>
            </a:pPr>
            <a:r>
              <a:rPr lang="en-US" sz="1600" dirty="0"/>
              <a:t>A, B, C, and D</a:t>
            </a:r>
          </a:p>
        </p:txBody>
      </p:sp>
      <p:sp>
        <p:nvSpPr>
          <p:cNvPr id="4" name="Footer Placeholder 3">
            <a:extLst>
              <a:ext uri="{FF2B5EF4-FFF2-40B4-BE49-F238E27FC236}">
                <a16:creationId xmlns:a16="http://schemas.microsoft.com/office/drawing/2014/main" id="{608C1A43-45EF-9649-89B9-1BC2CD17C7E4}"/>
              </a:ext>
            </a:extLst>
          </p:cNvPr>
          <p:cNvSpPr>
            <a:spLocks noGrp="1"/>
          </p:cNvSpPr>
          <p:nvPr>
            <p:ph type="ftr" sz="quarter" idx="11"/>
          </p:nvPr>
        </p:nvSpPr>
        <p:spPr/>
        <p:txBody>
          <a:bodyPr/>
          <a:lstStyle/>
          <a:p>
            <a:r>
              <a:rPr lang="en-US"/>
              <a:t>Yang Yang &lt;yangy4@andrew.cmu.edu&gt;</a:t>
            </a:r>
            <a:endParaRPr lang="en-US" dirty="0"/>
          </a:p>
        </p:txBody>
      </p:sp>
      <p:sp>
        <p:nvSpPr>
          <p:cNvPr id="5" name="Slide Number Placeholder 4">
            <a:extLst>
              <a:ext uri="{FF2B5EF4-FFF2-40B4-BE49-F238E27FC236}">
                <a16:creationId xmlns:a16="http://schemas.microsoft.com/office/drawing/2014/main" id="{56CB8C84-FEC3-7441-A6AC-22A6CEA26FC8}"/>
              </a:ext>
            </a:extLst>
          </p:cNvPr>
          <p:cNvSpPr>
            <a:spLocks noGrp="1"/>
          </p:cNvSpPr>
          <p:nvPr>
            <p:ph type="sldNum" sz="quarter" idx="12"/>
          </p:nvPr>
        </p:nvSpPr>
        <p:spPr/>
        <p:txBody>
          <a:bodyPr/>
          <a:lstStyle/>
          <a:p>
            <a:fld id="{12D65BC1-58D7-4CB7-80D7-E2654367821E}" type="slidenum">
              <a:rPr lang="en-US" smtClean="0"/>
              <a:pPr/>
              <a:t>58</a:t>
            </a:fld>
            <a:endParaRPr lang="en-US"/>
          </a:p>
        </p:txBody>
      </p:sp>
      <p:pic>
        <p:nvPicPr>
          <p:cNvPr id="7" name="Picture 6" descr="Table&#10;&#10;Description automatically generated">
            <a:extLst>
              <a:ext uri="{FF2B5EF4-FFF2-40B4-BE49-F238E27FC236}">
                <a16:creationId xmlns:a16="http://schemas.microsoft.com/office/drawing/2014/main" id="{F7F7C3AC-4D98-1B42-B58D-AE0CA8DE7E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2868149"/>
            <a:ext cx="4519930" cy="3525031"/>
          </a:xfrm>
          <a:prstGeom prst="rect">
            <a:avLst/>
          </a:prstGeom>
        </p:spPr>
      </p:pic>
    </p:spTree>
    <p:extLst>
      <p:ext uri="{BB962C8B-B14F-4D97-AF65-F5344CB8AC3E}">
        <p14:creationId xmlns:p14="http://schemas.microsoft.com/office/powerpoint/2010/main" val="4789079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13159-8C49-E54F-9042-2871D185717C}"/>
              </a:ext>
            </a:extLst>
          </p:cNvPr>
          <p:cNvSpPr>
            <a:spLocks noGrp="1"/>
          </p:cNvSpPr>
          <p:nvPr>
            <p:ph type="title"/>
          </p:nvPr>
        </p:nvSpPr>
        <p:spPr/>
        <p:txBody>
          <a:bodyPr/>
          <a:lstStyle/>
          <a:p>
            <a:r>
              <a:rPr lang="en-US" dirty="0"/>
              <a:t>Example </a:t>
            </a:r>
            <a:r>
              <a:rPr lang="en-US" dirty="0" err="1"/>
              <a:t>CxG</a:t>
            </a:r>
            <a:r>
              <a:rPr lang="en-US" dirty="0"/>
              <a:t> Implementation</a:t>
            </a:r>
          </a:p>
        </p:txBody>
      </p:sp>
      <p:sp>
        <p:nvSpPr>
          <p:cNvPr id="3" name="Content Placeholder 2">
            <a:extLst>
              <a:ext uri="{FF2B5EF4-FFF2-40B4-BE49-F238E27FC236}">
                <a16:creationId xmlns:a16="http://schemas.microsoft.com/office/drawing/2014/main" id="{7D2CD272-70E6-0C4B-80D1-3A63F71B7CB6}"/>
              </a:ext>
            </a:extLst>
          </p:cNvPr>
          <p:cNvSpPr>
            <a:spLocks noGrp="1"/>
          </p:cNvSpPr>
          <p:nvPr>
            <p:ph idx="1"/>
          </p:nvPr>
        </p:nvSpPr>
        <p:spPr/>
        <p:txBody>
          <a:bodyPr/>
          <a:lstStyle/>
          <a:p>
            <a:endParaRPr lang="en-US" dirty="0"/>
          </a:p>
          <a:p>
            <a:pPr marL="342900" indent="-342900">
              <a:buFont typeface="Arial" panose="020B0604020202020204" pitchFamily="34" charset="0"/>
              <a:buChar char="•"/>
            </a:pPr>
            <a:r>
              <a:rPr lang="en-US" sz="2000" dirty="0"/>
              <a:t>Prepositional phrase</a:t>
            </a:r>
          </a:p>
        </p:txBody>
      </p:sp>
      <p:sp>
        <p:nvSpPr>
          <p:cNvPr id="4" name="Footer Placeholder 3">
            <a:extLst>
              <a:ext uri="{FF2B5EF4-FFF2-40B4-BE49-F238E27FC236}">
                <a16:creationId xmlns:a16="http://schemas.microsoft.com/office/drawing/2014/main" id="{608C1A43-45EF-9649-89B9-1BC2CD17C7E4}"/>
              </a:ext>
            </a:extLst>
          </p:cNvPr>
          <p:cNvSpPr>
            <a:spLocks noGrp="1"/>
          </p:cNvSpPr>
          <p:nvPr>
            <p:ph type="ftr" sz="quarter" idx="11"/>
          </p:nvPr>
        </p:nvSpPr>
        <p:spPr/>
        <p:txBody>
          <a:bodyPr/>
          <a:lstStyle/>
          <a:p>
            <a:r>
              <a:rPr lang="en-US"/>
              <a:t>Yang Yang &lt;yangy4@andrew.cmu.edu&gt;</a:t>
            </a:r>
            <a:endParaRPr lang="en-US" dirty="0"/>
          </a:p>
        </p:txBody>
      </p:sp>
      <p:sp>
        <p:nvSpPr>
          <p:cNvPr id="5" name="Slide Number Placeholder 4">
            <a:extLst>
              <a:ext uri="{FF2B5EF4-FFF2-40B4-BE49-F238E27FC236}">
                <a16:creationId xmlns:a16="http://schemas.microsoft.com/office/drawing/2014/main" id="{56CB8C84-FEC3-7441-A6AC-22A6CEA26FC8}"/>
              </a:ext>
            </a:extLst>
          </p:cNvPr>
          <p:cNvSpPr>
            <a:spLocks noGrp="1"/>
          </p:cNvSpPr>
          <p:nvPr>
            <p:ph type="sldNum" sz="quarter" idx="12"/>
          </p:nvPr>
        </p:nvSpPr>
        <p:spPr/>
        <p:txBody>
          <a:bodyPr/>
          <a:lstStyle/>
          <a:p>
            <a:fld id="{12D65BC1-58D7-4CB7-80D7-E2654367821E}" type="slidenum">
              <a:rPr lang="en-US" smtClean="0"/>
              <a:pPr/>
              <a:t>59</a:t>
            </a:fld>
            <a:endParaRPr lang="en-US"/>
          </a:p>
        </p:txBody>
      </p:sp>
      <p:pic>
        <p:nvPicPr>
          <p:cNvPr id="10" name="Picture 9" descr="Table&#10;&#10;Description automatically generated">
            <a:extLst>
              <a:ext uri="{FF2B5EF4-FFF2-40B4-BE49-F238E27FC236}">
                <a16:creationId xmlns:a16="http://schemas.microsoft.com/office/drawing/2014/main" id="{75138E79-4E36-224E-A84A-7568E3160C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2640613"/>
            <a:ext cx="3886200" cy="1858617"/>
          </a:xfrm>
          <a:prstGeom prst="rect">
            <a:avLst/>
          </a:prstGeom>
        </p:spPr>
      </p:pic>
      <p:pic>
        <p:nvPicPr>
          <p:cNvPr id="12" name="Picture 11" descr="Graphical user interface, text, application, email&#10;&#10;Description automatically generated">
            <a:extLst>
              <a:ext uri="{FF2B5EF4-FFF2-40B4-BE49-F238E27FC236}">
                <a16:creationId xmlns:a16="http://schemas.microsoft.com/office/drawing/2014/main" id="{998B5102-C8E9-D146-B00F-74AB3C17EA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4300536"/>
            <a:ext cx="6130290" cy="1992886"/>
          </a:xfrm>
          <a:prstGeom prst="rect">
            <a:avLst/>
          </a:prstGeom>
        </p:spPr>
      </p:pic>
    </p:spTree>
    <p:extLst>
      <p:ext uri="{BB962C8B-B14F-4D97-AF65-F5344CB8AC3E}">
        <p14:creationId xmlns:p14="http://schemas.microsoft.com/office/powerpoint/2010/main" val="535986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E2068-7C4E-FE47-9C5D-3F5EB3439B5C}"/>
              </a:ext>
            </a:extLst>
          </p:cNvPr>
          <p:cNvSpPr>
            <a:spLocks noGrp="1"/>
          </p:cNvSpPr>
          <p:nvPr>
            <p:ph type="title"/>
          </p:nvPr>
        </p:nvSpPr>
        <p:spPr/>
        <p:txBody>
          <a:bodyPr/>
          <a:lstStyle/>
          <a:p>
            <a:r>
              <a:rPr lang="en-US" dirty="0"/>
              <a:t>Scone Knowledge-Base System</a:t>
            </a:r>
          </a:p>
        </p:txBody>
      </p:sp>
      <p:sp>
        <p:nvSpPr>
          <p:cNvPr id="3" name="Content Placeholder 2">
            <a:extLst>
              <a:ext uri="{FF2B5EF4-FFF2-40B4-BE49-F238E27FC236}">
                <a16:creationId xmlns:a16="http://schemas.microsoft.com/office/drawing/2014/main" id="{A3714D0E-640F-C846-8CA6-15327370E842}"/>
              </a:ext>
            </a:extLst>
          </p:cNvPr>
          <p:cNvSpPr>
            <a:spLocks noGrp="1"/>
          </p:cNvSpPr>
          <p:nvPr>
            <p:ph idx="1"/>
          </p:nvPr>
        </p:nvSpPr>
        <p:spPr>
          <a:xfrm>
            <a:off x="457200" y="1600200"/>
            <a:ext cx="4572000" cy="4525963"/>
          </a:xfrm>
        </p:spPr>
        <p:txBody>
          <a:bodyPr/>
          <a:lstStyle/>
          <a:p>
            <a:endParaRPr lang="en-US" sz="2000" dirty="0"/>
          </a:p>
          <a:p>
            <a:pPr marL="342900" indent="-342900">
              <a:buFont typeface="Arial" panose="020B0604020202020204" pitchFamily="34" charset="0"/>
              <a:buChar char="•"/>
            </a:pPr>
            <a:r>
              <a:rPr lang="en-US" sz="2000" dirty="0"/>
              <a:t>Scone Elements: nodes and links</a:t>
            </a:r>
          </a:p>
          <a:p>
            <a:endParaRPr lang="en-US" sz="2000" dirty="0"/>
          </a:p>
          <a:p>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
        <p:nvSpPr>
          <p:cNvPr id="4" name="Footer Placeholder 3">
            <a:extLst>
              <a:ext uri="{FF2B5EF4-FFF2-40B4-BE49-F238E27FC236}">
                <a16:creationId xmlns:a16="http://schemas.microsoft.com/office/drawing/2014/main" id="{51A9A668-B9AA-B344-8F07-2DC3939E99AF}"/>
              </a:ext>
            </a:extLst>
          </p:cNvPr>
          <p:cNvSpPr>
            <a:spLocks noGrp="1"/>
          </p:cNvSpPr>
          <p:nvPr>
            <p:ph type="ftr" sz="quarter" idx="11"/>
          </p:nvPr>
        </p:nvSpPr>
        <p:spPr/>
        <p:txBody>
          <a:bodyPr/>
          <a:lstStyle/>
          <a:p>
            <a:r>
              <a:rPr lang="en-US"/>
              <a:t>Yang Yang &lt;yangy4@andrew.cmu.edu&gt;</a:t>
            </a:r>
            <a:endParaRPr lang="en-US" dirty="0"/>
          </a:p>
        </p:txBody>
      </p:sp>
      <p:sp>
        <p:nvSpPr>
          <p:cNvPr id="5" name="Slide Number Placeholder 4">
            <a:extLst>
              <a:ext uri="{FF2B5EF4-FFF2-40B4-BE49-F238E27FC236}">
                <a16:creationId xmlns:a16="http://schemas.microsoft.com/office/drawing/2014/main" id="{F5E0C61E-079A-7947-84C1-0857E2987522}"/>
              </a:ext>
            </a:extLst>
          </p:cNvPr>
          <p:cNvSpPr>
            <a:spLocks noGrp="1"/>
          </p:cNvSpPr>
          <p:nvPr>
            <p:ph type="sldNum" sz="quarter" idx="12"/>
          </p:nvPr>
        </p:nvSpPr>
        <p:spPr/>
        <p:txBody>
          <a:bodyPr/>
          <a:lstStyle/>
          <a:p>
            <a:fld id="{12D65BC1-58D7-4CB7-80D7-E2654367821E}" type="slidenum">
              <a:rPr lang="en-US" smtClean="0"/>
              <a:pPr/>
              <a:t>6</a:t>
            </a:fld>
            <a:endParaRPr lang="en-US"/>
          </a:p>
        </p:txBody>
      </p:sp>
      <p:pic>
        <p:nvPicPr>
          <p:cNvPr id="9" name="Picture 8" descr="Diagram&#10;&#10;Description automatically generated">
            <a:extLst>
              <a:ext uri="{FF2B5EF4-FFF2-40B4-BE49-F238E27FC236}">
                <a16:creationId xmlns:a16="http://schemas.microsoft.com/office/drawing/2014/main" id="{734AB831-061C-9F4B-A323-3316850388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400" y="2362200"/>
            <a:ext cx="2972997" cy="2743200"/>
          </a:xfrm>
          <a:prstGeom prst="rect">
            <a:avLst/>
          </a:prstGeom>
        </p:spPr>
      </p:pic>
    </p:spTree>
    <p:extLst>
      <p:ext uri="{BB962C8B-B14F-4D97-AF65-F5344CB8AC3E}">
        <p14:creationId xmlns:p14="http://schemas.microsoft.com/office/powerpoint/2010/main" val="3881941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F8018-DB92-BE44-A4F9-429DA8D8AE4B}"/>
              </a:ext>
            </a:extLst>
          </p:cNvPr>
          <p:cNvSpPr>
            <a:spLocks noGrp="1"/>
          </p:cNvSpPr>
          <p:nvPr>
            <p:ph type="title"/>
          </p:nvPr>
        </p:nvSpPr>
        <p:spPr/>
        <p:txBody>
          <a:bodyPr/>
          <a:lstStyle/>
          <a:p>
            <a:r>
              <a:rPr lang="en-US" dirty="0"/>
              <a:t>Agenda</a:t>
            </a:r>
          </a:p>
        </p:txBody>
      </p:sp>
      <p:sp>
        <p:nvSpPr>
          <p:cNvPr id="4" name="Footer Placeholder 3">
            <a:extLst>
              <a:ext uri="{FF2B5EF4-FFF2-40B4-BE49-F238E27FC236}">
                <a16:creationId xmlns:a16="http://schemas.microsoft.com/office/drawing/2014/main" id="{16846830-2682-084A-A88E-3DB451D8737D}"/>
              </a:ext>
            </a:extLst>
          </p:cNvPr>
          <p:cNvSpPr>
            <a:spLocks noGrp="1"/>
          </p:cNvSpPr>
          <p:nvPr>
            <p:ph type="ftr" sz="quarter" idx="11"/>
          </p:nvPr>
        </p:nvSpPr>
        <p:spPr/>
        <p:txBody>
          <a:bodyPr/>
          <a:lstStyle/>
          <a:p>
            <a:r>
              <a:rPr lang="en-US"/>
              <a:t>Yang Yang &lt;yangy4@andrew.cmu.edu&gt;</a:t>
            </a:r>
            <a:endParaRPr lang="en-US" dirty="0"/>
          </a:p>
        </p:txBody>
      </p:sp>
      <p:sp>
        <p:nvSpPr>
          <p:cNvPr id="5" name="Slide Number Placeholder 4">
            <a:extLst>
              <a:ext uri="{FF2B5EF4-FFF2-40B4-BE49-F238E27FC236}">
                <a16:creationId xmlns:a16="http://schemas.microsoft.com/office/drawing/2014/main" id="{9B884ECC-2483-C344-932F-43E517DD57E7}"/>
              </a:ext>
            </a:extLst>
          </p:cNvPr>
          <p:cNvSpPr>
            <a:spLocks noGrp="1"/>
          </p:cNvSpPr>
          <p:nvPr>
            <p:ph type="sldNum" sz="quarter" idx="12"/>
          </p:nvPr>
        </p:nvSpPr>
        <p:spPr/>
        <p:txBody>
          <a:bodyPr/>
          <a:lstStyle/>
          <a:p>
            <a:fld id="{12D65BC1-58D7-4CB7-80D7-E2654367821E}" type="slidenum">
              <a:rPr lang="en-US" smtClean="0"/>
              <a:pPr/>
              <a:t>60</a:t>
            </a:fld>
            <a:endParaRPr lang="en-US"/>
          </a:p>
        </p:txBody>
      </p:sp>
      <p:graphicFrame>
        <p:nvGraphicFramePr>
          <p:cNvPr id="9" name="Content Placeholder 8">
            <a:extLst>
              <a:ext uri="{FF2B5EF4-FFF2-40B4-BE49-F238E27FC236}">
                <a16:creationId xmlns:a16="http://schemas.microsoft.com/office/drawing/2014/main" id="{00A6288D-6857-3341-BA18-69D81392081E}"/>
              </a:ext>
            </a:extLst>
          </p:cNvPr>
          <p:cNvGraphicFramePr>
            <a:graphicFrameLocks noGrp="1"/>
          </p:cNvGraphicFramePr>
          <p:nvPr>
            <p:ph idx="1"/>
            <p:extLst>
              <p:ext uri="{D42A27DB-BD31-4B8C-83A1-F6EECF244321}">
                <p14:modId xmlns:p14="http://schemas.microsoft.com/office/powerpoint/2010/main" val="2585441292"/>
              </p:ext>
            </p:extLst>
          </p:nvPr>
        </p:nvGraphicFramePr>
        <p:xfrm>
          <a:off x="838200" y="1905000"/>
          <a:ext cx="7467600" cy="3840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452772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BC7C3-20D3-ED48-857B-E179D39ADFE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EEFE545-DAFF-2949-9215-476D64240994}"/>
              </a:ext>
            </a:extLst>
          </p:cNvPr>
          <p:cNvSpPr>
            <a:spLocks noGrp="1"/>
          </p:cNvSpPr>
          <p:nvPr>
            <p:ph idx="1"/>
          </p:nvPr>
        </p:nvSpPr>
        <p:spPr/>
        <p:txBody>
          <a:bodyPr/>
          <a:lstStyle/>
          <a:p>
            <a:endParaRPr lang="en-US" dirty="0"/>
          </a:p>
          <a:p>
            <a:pPr marL="342900" indent="-342900">
              <a:lnSpc>
                <a:spcPct val="150000"/>
              </a:lnSpc>
              <a:buFont typeface="Arial" panose="020B0604020202020204" pitchFamily="34" charset="0"/>
              <a:buChar char="•"/>
            </a:pPr>
            <a:r>
              <a:rPr lang="en-US" sz="2000" dirty="0"/>
              <a:t>An innovative way to build an actual natural language understanding system with construction grammar and Scone knowledge base.</a:t>
            </a:r>
          </a:p>
          <a:p>
            <a:pPr marL="342900" indent="-342900">
              <a:lnSpc>
                <a:spcPct val="150000"/>
              </a:lnSpc>
              <a:buFont typeface="Arial" panose="020B0604020202020204" pitchFamily="34" charset="0"/>
              <a:buChar char="•"/>
            </a:pPr>
            <a:r>
              <a:rPr lang="en-US" sz="2000" dirty="0"/>
              <a:t>An implemented proof of concept and set foundation for future work</a:t>
            </a:r>
          </a:p>
          <a:p>
            <a:pPr marL="342900" indent="-342900">
              <a:lnSpc>
                <a:spcPct val="150000"/>
              </a:lnSpc>
              <a:buFont typeface="Arial" panose="020B0604020202020204" pitchFamily="34" charset="0"/>
              <a:buChar char="•"/>
            </a:pPr>
            <a:r>
              <a:rPr lang="en-US" sz="2000" dirty="0"/>
              <a:t>Adopt Guess and Go on strategy to understand a sequence of texts</a:t>
            </a:r>
          </a:p>
          <a:p>
            <a:pPr marL="342900" indent="-342900">
              <a:lnSpc>
                <a:spcPct val="150000"/>
              </a:lnSpc>
              <a:buFont typeface="Arial" panose="020B0604020202020204" pitchFamily="34" charset="0"/>
              <a:buChar char="•"/>
            </a:pPr>
            <a:r>
              <a:rPr lang="en-US" sz="2000" dirty="0"/>
              <a:t>The system provides a platform for </a:t>
            </a:r>
            <a:r>
              <a:rPr lang="en-US" sz="2000" dirty="0" err="1"/>
              <a:t>CxG</a:t>
            </a:r>
            <a:r>
              <a:rPr lang="en-US" sz="2000" dirty="0"/>
              <a:t> researchers</a:t>
            </a:r>
          </a:p>
          <a:p>
            <a:pPr marL="342900" indent="-342900">
              <a:lnSpc>
                <a:spcPct val="150000"/>
              </a:lnSpc>
              <a:buFont typeface="Arial" panose="020B0604020202020204" pitchFamily="34" charset="0"/>
              <a:buChar char="•"/>
            </a:pPr>
            <a:r>
              <a:rPr lang="en-US" sz="2000" dirty="0"/>
              <a:t>The prototype system gives a new NLU-front-end to Scone</a:t>
            </a:r>
            <a:br>
              <a:rPr lang="en-US" dirty="0"/>
            </a:br>
            <a:br>
              <a:rPr lang="en-US" dirty="0"/>
            </a:br>
            <a:endParaRPr lang="en-US" dirty="0"/>
          </a:p>
        </p:txBody>
      </p:sp>
      <p:sp>
        <p:nvSpPr>
          <p:cNvPr id="4" name="Footer Placeholder 3">
            <a:extLst>
              <a:ext uri="{FF2B5EF4-FFF2-40B4-BE49-F238E27FC236}">
                <a16:creationId xmlns:a16="http://schemas.microsoft.com/office/drawing/2014/main" id="{057A58A5-6DF9-A043-BF20-68E4C24F4F90}"/>
              </a:ext>
            </a:extLst>
          </p:cNvPr>
          <p:cNvSpPr>
            <a:spLocks noGrp="1"/>
          </p:cNvSpPr>
          <p:nvPr>
            <p:ph type="ftr" sz="quarter" idx="11"/>
          </p:nvPr>
        </p:nvSpPr>
        <p:spPr/>
        <p:txBody>
          <a:bodyPr/>
          <a:lstStyle/>
          <a:p>
            <a:r>
              <a:rPr lang="en-US"/>
              <a:t>Yang Yang &lt;yangy4@andrew.cmu.edu&gt;</a:t>
            </a:r>
            <a:endParaRPr lang="en-US" dirty="0"/>
          </a:p>
        </p:txBody>
      </p:sp>
      <p:sp>
        <p:nvSpPr>
          <p:cNvPr id="5" name="Slide Number Placeholder 4">
            <a:extLst>
              <a:ext uri="{FF2B5EF4-FFF2-40B4-BE49-F238E27FC236}">
                <a16:creationId xmlns:a16="http://schemas.microsoft.com/office/drawing/2014/main" id="{9F967157-D331-BE4A-8EAC-61982C7BB75D}"/>
              </a:ext>
            </a:extLst>
          </p:cNvPr>
          <p:cNvSpPr>
            <a:spLocks noGrp="1"/>
          </p:cNvSpPr>
          <p:nvPr>
            <p:ph type="sldNum" sz="quarter" idx="12"/>
          </p:nvPr>
        </p:nvSpPr>
        <p:spPr/>
        <p:txBody>
          <a:bodyPr/>
          <a:lstStyle/>
          <a:p>
            <a:fld id="{12D65BC1-58D7-4CB7-80D7-E2654367821E}" type="slidenum">
              <a:rPr lang="en-US" smtClean="0"/>
              <a:pPr/>
              <a:t>61</a:t>
            </a:fld>
            <a:endParaRPr lang="en-US"/>
          </a:p>
        </p:txBody>
      </p:sp>
    </p:spTree>
    <p:extLst>
      <p:ext uri="{BB962C8B-B14F-4D97-AF65-F5344CB8AC3E}">
        <p14:creationId xmlns:p14="http://schemas.microsoft.com/office/powerpoint/2010/main" val="346206039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55416-885D-F141-8B64-D38CE37F1BF7}"/>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A031BA40-F0E9-DC42-BB92-85400349DC7D}"/>
              </a:ext>
            </a:extLst>
          </p:cNvPr>
          <p:cNvSpPr>
            <a:spLocks noGrp="1"/>
          </p:cNvSpPr>
          <p:nvPr>
            <p:ph idx="1"/>
          </p:nvPr>
        </p:nvSpPr>
        <p:spPr/>
        <p:txBody>
          <a:bodyPr/>
          <a:lstStyle/>
          <a:p>
            <a:endParaRPr lang="en-US" dirty="0"/>
          </a:p>
          <a:p>
            <a:pPr marL="342900" indent="-342900">
              <a:lnSpc>
                <a:spcPct val="150000"/>
              </a:lnSpc>
              <a:buFont typeface="Arial" panose="020B0604020202020204" pitchFamily="34" charset="0"/>
              <a:buChar char="•"/>
            </a:pPr>
            <a:r>
              <a:rPr lang="en-US" sz="1600" dirty="0"/>
              <a:t>More flexibility in defining constructions</a:t>
            </a:r>
          </a:p>
          <a:p>
            <a:pPr marL="342900" indent="-342900">
              <a:lnSpc>
                <a:spcPct val="150000"/>
              </a:lnSpc>
              <a:buFont typeface="Arial" panose="020B0604020202020204" pitchFamily="34" charset="0"/>
              <a:buChar char="•"/>
            </a:pPr>
            <a:r>
              <a:rPr lang="en-US" sz="1600" dirty="0"/>
              <a:t>Expand both the vocabulary (import from WordNet) and the set of constructions to cover more of English</a:t>
            </a:r>
          </a:p>
          <a:p>
            <a:pPr marL="342900" indent="-342900">
              <a:lnSpc>
                <a:spcPct val="150000"/>
              </a:lnSpc>
              <a:buFont typeface="Arial" panose="020B0604020202020204" pitchFamily="34" charset="0"/>
              <a:buChar char="•"/>
            </a:pPr>
            <a:r>
              <a:rPr lang="en-US" sz="1600" dirty="0"/>
              <a:t>Adopt and merge with existing large-scale </a:t>
            </a:r>
            <a:r>
              <a:rPr lang="en-US" sz="1600" dirty="0" err="1"/>
              <a:t>CxG</a:t>
            </a:r>
            <a:r>
              <a:rPr lang="en-US" sz="1600" dirty="0"/>
              <a:t> implementations, such as Fluid Construction Grammar</a:t>
            </a:r>
          </a:p>
          <a:p>
            <a:pPr marL="342900" indent="-342900">
              <a:lnSpc>
                <a:spcPct val="150000"/>
              </a:lnSpc>
              <a:buFont typeface="Arial" panose="020B0604020202020204" pitchFamily="34" charset="0"/>
              <a:buChar char="•"/>
            </a:pPr>
            <a:r>
              <a:rPr lang="en-US" sz="1600" dirty="0"/>
              <a:t>Automated construction creation, </a:t>
            </a:r>
            <a:r>
              <a:rPr lang="en-US" sz="1600" dirty="0" err="1"/>
              <a:t>perhap</a:t>
            </a:r>
            <a:r>
              <a:rPr lang="en-US" sz="1600" dirty="0"/>
              <a:t> via some data-drive process</a:t>
            </a:r>
          </a:p>
          <a:p>
            <a:pPr marL="342900" indent="-342900">
              <a:lnSpc>
                <a:spcPct val="150000"/>
              </a:lnSpc>
              <a:buFont typeface="Arial" panose="020B0604020202020204" pitchFamily="34" charset="0"/>
              <a:buChar char="•"/>
            </a:pPr>
            <a:r>
              <a:rPr lang="en-US" sz="1600" dirty="0"/>
              <a:t>Partial Matching</a:t>
            </a:r>
          </a:p>
          <a:p>
            <a:pPr marL="342900" indent="-342900">
              <a:lnSpc>
                <a:spcPct val="150000"/>
              </a:lnSpc>
              <a:buFont typeface="Arial" panose="020B0604020202020204" pitchFamily="34" charset="0"/>
              <a:buChar char="•"/>
            </a:pPr>
            <a:r>
              <a:rPr lang="en-US" sz="1600" dirty="0"/>
              <a:t>Introduce probability metrics in Matcher</a:t>
            </a:r>
          </a:p>
          <a:p>
            <a:pPr marL="342900" indent="-342900">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F058BB38-72DF-5143-8653-CB0357879622}"/>
              </a:ext>
            </a:extLst>
          </p:cNvPr>
          <p:cNvSpPr>
            <a:spLocks noGrp="1"/>
          </p:cNvSpPr>
          <p:nvPr>
            <p:ph type="ftr" sz="quarter" idx="11"/>
          </p:nvPr>
        </p:nvSpPr>
        <p:spPr/>
        <p:txBody>
          <a:bodyPr/>
          <a:lstStyle/>
          <a:p>
            <a:r>
              <a:rPr lang="en-US"/>
              <a:t>Yang Yang &lt;yangy4@andrew.cmu.edu&gt;</a:t>
            </a:r>
            <a:endParaRPr lang="en-US" dirty="0"/>
          </a:p>
        </p:txBody>
      </p:sp>
      <p:sp>
        <p:nvSpPr>
          <p:cNvPr id="5" name="Slide Number Placeholder 4">
            <a:extLst>
              <a:ext uri="{FF2B5EF4-FFF2-40B4-BE49-F238E27FC236}">
                <a16:creationId xmlns:a16="http://schemas.microsoft.com/office/drawing/2014/main" id="{C7713A2C-96D1-7F41-B788-FA5D60638897}"/>
              </a:ext>
            </a:extLst>
          </p:cNvPr>
          <p:cNvSpPr>
            <a:spLocks noGrp="1"/>
          </p:cNvSpPr>
          <p:nvPr>
            <p:ph type="sldNum" sz="quarter" idx="12"/>
          </p:nvPr>
        </p:nvSpPr>
        <p:spPr/>
        <p:txBody>
          <a:bodyPr/>
          <a:lstStyle/>
          <a:p>
            <a:fld id="{12D65BC1-58D7-4CB7-80D7-E2654367821E}" type="slidenum">
              <a:rPr lang="en-US" smtClean="0"/>
              <a:pPr/>
              <a:t>62</a:t>
            </a:fld>
            <a:endParaRPr lang="en-US"/>
          </a:p>
        </p:txBody>
      </p:sp>
    </p:spTree>
    <p:extLst>
      <p:ext uri="{BB962C8B-B14F-4D97-AF65-F5344CB8AC3E}">
        <p14:creationId xmlns:p14="http://schemas.microsoft.com/office/powerpoint/2010/main" val="314064800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2CA31-7116-B64C-BCB1-DCE906DD27D6}"/>
              </a:ext>
            </a:extLst>
          </p:cNvPr>
          <p:cNvSpPr>
            <a:spLocks noGrp="1"/>
          </p:cNvSpPr>
          <p:nvPr>
            <p:ph type="title"/>
          </p:nvPr>
        </p:nvSpPr>
        <p:spPr/>
        <p:txBody>
          <a:bodyPr/>
          <a:lstStyle/>
          <a:p>
            <a:r>
              <a:rPr lang="en-US" dirty="0"/>
              <a:t>The End</a:t>
            </a:r>
          </a:p>
        </p:txBody>
      </p:sp>
      <p:sp>
        <p:nvSpPr>
          <p:cNvPr id="3" name="Content Placeholder 2">
            <a:extLst>
              <a:ext uri="{FF2B5EF4-FFF2-40B4-BE49-F238E27FC236}">
                <a16:creationId xmlns:a16="http://schemas.microsoft.com/office/drawing/2014/main" id="{B227BE8E-FAD7-1949-96BD-F14DEF34C110}"/>
              </a:ext>
            </a:extLst>
          </p:cNvPr>
          <p:cNvSpPr>
            <a:spLocks noGrp="1"/>
          </p:cNvSpPr>
          <p:nvPr>
            <p:ph idx="1"/>
          </p:nvPr>
        </p:nvSpPr>
        <p:spPr/>
        <p:txBody>
          <a:bodyPr/>
          <a:lstStyle/>
          <a:p>
            <a:pPr algn="ctr"/>
            <a:endParaRPr lang="en-US" sz="600" dirty="0"/>
          </a:p>
          <a:p>
            <a:pPr algn="ctr"/>
            <a:r>
              <a:rPr lang="en-US" dirty="0"/>
              <a:t>Thank you all for coming!</a:t>
            </a:r>
          </a:p>
          <a:p>
            <a:pPr algn="ctr"/>
            <a:endParaRPr lang="en-US" sz="800" dirty="0"/>
          </a:p>
          <a:p>
            <a:r>
              <a:rPr lang="en-US" sz="1800" dirty="0"/>
              <a:t>For more information about Scone and Natural Language Understanding:</a:t>
            </a:r>
          </a:p>
          <a:p>
            <a:r>
              <a:rPr lang="en-US" sz="1800" dirty="0"/>
              <a:t>	Professor Scott Fahlman’s Knowledge Nuggets blog </a:t>
            </a:r>
          </a:p>
          <a:p>
            <a:r>
              <a:rPr lang="en-US" sz="1800" dirty="0"/>
              <a:t>	</a:t>
            </a:r>
            <a:r>
              <a:rPr lang="en-US" sz="1800" dirty="0">
                <a:hlinkClick r:id="rId3"/>
              </a:rPr>
              <a:t>https://fahlman-knowledge-nuggets.quora.com/</a:t>
            </a:r>
            <a:endParaRPr lang="en-US" sz="1800" dirty="0"/>
          </a:p>
          <a:p>
            <a:r>
              <a:rPr lang="en-US" sz="1800" dirty="0"/>
              <a:t>For more information about Construction Grammar:</a:t>
            </a:r>
          </a:p>
          <a:p>
            <a:pPr>
              <a:lnSpc>
                <a:spcPct val="150000"/>
              </a:lnSpc>
            </a:pPr>
            <a:r>
              <a:rPr lang="en-US" sz="1800" dirty="0"/>
              <a:t>	Graeme Trousdale Thomas Hoffmann. The Oxford Handbook of 	Construction Grammar. New York: Oxford University Press, 2006.</a:t>
            </a:r>
            <a:br>
              <a:rPr lang="en-US" sz="1800" dirty="0"/>
            </a:br>
            <a:r>
              <a:rPr lang="en-US" sz="1800" dirty="0"/>
              <a:t>Implementation of the current prototype system:</a:t>
            </a:r>
          </a:p>
          <a:p>
            <a:pPr>
              <a:lnSpc>
                <a:spcPct val="150000"/>
              </a:lnSpc>
            </a:pPr>
            <a:r>
              <a:rPr lang="en-US" sz="1800" dirty="0"/>
              <a:t>	https://</a:t>
            </a:r>
            <a:r>
              <a:rPr lang="en-US" sz="1800" dirty="0" err="1"/>
              <a:t>github.com</a:t>
            </a:r>
            <a:r>
              <a:rPr lang="en-US" sz="1800" dirty="0"/>
              <a:t>/YoungY0Y/Scone-</a:t>
            </a:r>
            <a:r>
              <a:rPr lang="en-US" sz="1800" dirty="0" err="1"/>
              <a:t>CxG</a:t>
            </a:r>
            <a:endParaRPr lang="en-US" sz="1800" dirty="0"/>
          </a:p>
        </p:txBody>
      </p:sp>
      <p:sp>
        <p:nvSpPr>
          <p:cNvPr id="4" name="Footer Placeholder 3">
            <a:extLst>
              <a:ext uri="{FF2B5EF4-FFF2-40B4-BE49-F238E27FC236}">
                <a16:creationId xmlns:a16="http://schemas.microsoft.com/office/drawing/2014/main" id="{1D4A4A92-58AE-4249-B051-1A64593A8601}"/>
              </a:ext>
            </a:extLst>
          </p:cNvPr>
          <p:cNvSpPr>
            <a:spLocks noGrp="1"/>
          </p:cNvSpPr>
          <p:nvPr>
            <p:ph type="ftr" sz="quarter" idx="11"/>
          </p:nvPr>
        </p:nvSpPr>
        <p:spPr/>
        <p:txBody>
          <a:bodyPr/>
          <a:lstStyle/>
          <a:p>
            <a:r>
              <a:rPr lang="en-US"/>
              <a:t>Yang Yang &lt;yangy4@andrew.cmu.edu&gt;</a:t>
            </a:r>
            <a:endParaRPr lang="en-US" dirty="0"/>
          </a:p>
        </p:txBody>
      </p:sp>
      <p:sp>
        <p:nvSpPr>
          <p:cNvPr id="5" name="Slide Number Placeholder 4">
            <a:extLst>
              <a:ext uri="{FF2B5EF4-FFF2-40B4-BE49-F238E27FC236}">
                <a16:creationId xmlns:a16="http://schemas.microsoft.com/office/drawing/2014/main" id="{21C4502E-1880-454F-B249-1A53E5B5D677}"/>
              </a:ext>
            </a:extLst>
          </p:cNvPr>
          <p:cNvSpPr>
            <a:spLocks noGrp="1"/>
          </p:cNvSpPr>
          <p:nvPr>
            <p:ph type="sldNum" sz="quarter" idx="12"/>
          </p:nvPr>
        </p:nvSpPr>
        <p:spPr/>
        <p:txBody>
          <a:bodyPr/>
          <a:lstStyle/>
          <a:p>
            <a:fld id="{12D65BC1-58D7-4CB7-80D7-E2654367821E}" type="slidenum">
              <a:rPr lang="en-US" smtClean="0"/>
              <a:pPr/>
              <a:t>63</a:t>
            </a:fld>
            <a:endParaRPr lang="en-US"/>
          </a:p>
        </p:txBody>
      </p:sp>
    </p:spTree>
    <p:extLst>
      <p:ext uri="{BB962C8B-B14F-4D97-AF65-F5344CB8AC3E}">
        <p14:creationId xmlns:p14="http://schemas.microsoft.com/office/powerpoint/2010/main" val="23610658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67549-8A9A-A446-95FC-7FCB4966D11F}"/>
              </a:ext>
            </a:extLst>
          </p:cNvPr>
          <p:cNvSpPr>
            <a:spLocks noGrp="1"/>
          </p:cNvSpPr>
          <p:nvPr>
            <p:ph type="title"/>
          </p:nvPr>
        </p:nvSpPr>
        <p:spPr/>
        <p:txBody>
          <a:bodyPr/>
          <a:lstStyle/>
          <a:p>
            <a:r>
              <a:rPr lang="en-US" dirty="0"/>
              <a:t>Construction Hierarchy</a:t>
            </a:r>
          </a:p>
        </p:txBody>
      </p:sp>
      <p:pic>
        <p:nvPicPr>
          <p:cNvPr id="7" name="Content Placeholder 6" descr="Table&#10;&#10;Description automatically generated">
            <a:extLst>
              <a:ext uri="{FF2B5EF4-FFF2-40B4-BE49-F238E27FC236}">
                <a16:creationId xmlns:a16="http://schemas.microsoft.com/office/drawing/2014/main" id="{D4C06E3B-315D-4D4C-8E93-12EB48E4D5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899" y="2945207"/>
            <a:ext cx="4633501" cy="1841837"/>
          </a:xfrm>
        </p:spPr>
      </p:pic>
      <p:sp>
        <p:nvSpPr>
          <p:cNvPr id="4" name="Footer Placeholder 3">
            <a:extLst>
              <a:ext uri="{FF2B5EF4-FFF2-40B4-BE49-F238E27FC236}">
                <a16:creationId xmlns:a16="http://schemas.microsoft.com/office/drawing/2014/main" id="{6C5F7E44-26F2-4248-AE51-0F97F8F8405C}"/>
              </a:ext>
            </a:extLst>
          </p:cNvPr>
          <p:cNvSpPr>
            <a:spLocks noGrp="1"/>
          </p:cNvSpPr>
          <p:nvPr>
            <p:ph type="ftr" sz="quarter" idx="11"/>
          </p:nvPr>
        </p:nvSpPr>
        <p:spPr/>
        <p:txBody>
          <a:bodyPr/>
          <a:lstStyle/>
          <a:p>
            <a:r>
              <a:rPr lang="en-US"/>
              <a:t>Yang Yang &lt;yangy4@andrew.cmu.edu&gt;</a:t>
            </a:r>
            <a:endParaRPr lang="en-US" dirty="0"/>
          </a:p>
        </p:txBody>
      </p:sp>
      <p:sp>
        <p:nvSpPr>
          <p:cNvPr id="5" name="Slide Number Placeholder 4">
            <a:extLst>
              <a:ext uri="{FF2B5EF4-FFF2-40B4-BE49-F238E27FC236}">
                <a16:creationId xmlns:a16="http://schemas.microsoft.com/office/drawing/2014/main" id="{7C278D3C-3BB9-734A-851A-07189715FC79}"/>
              </a:ext>
            </a:extLst>
          </p:cNvPr>
          <p:cNvSpPr>
            <a:spLocks noGrp="1"/>
          </p:cNvSpPr>
          <p:nvPr>
            <p:ph type="sldNum" sz="quarter" idx="12"/>
          </p:nvPr>
        </p:nvSpPr>
        <p:spPr/>
        <p:txBody>
          <a:bodyPr/>
          <a:lstStyle/>
          <a:p>
            <a:fld id="{12D65BC1-58D7-4CB7-80D7-E2654367821E}" type="slidenum">
              <a:rPr lang="en-US" smtClean="0"/>
              <a:pPr/>
              <a:t>64</a:t>
            </a:fld>
            <a:endParaRPr lang="en-US"/>
          </a:p>
        </p:txBody>
      </p:sp>
      <p:pic>
        <p:nvPicPr>
          <p:cNvPr id="9" name="Picture 8" descr="Table&#10;&#10;Description automatically generated">
            <a:extLst>
              <a:ext uri="{FF2B5EF4-FFF2-40B4-BE49-F238E27FC236}">
                <a16:creationId xmlns:a16="http://schemas.microsoft.com/office/drawing/2014/main" id="{94D96C1E-8A39-5945-B450-F8A00AE74D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4400" y="2759603"/>
            <a:ext cx="4235450" cy="2213043"/>
          </a:xfrm>
          <a:prstGeom prst="rect">
            <a:avLst/>
          </a:prstGeom>
        </p:spPr>
      </p:pic>
    </p:spTree>
    <p:extLst>
      <p:ext uri="{BB962C8B-B14F-4D97-AF65-F5344CB8AC3E}">
        <p14:creationId xmlns:p14="http://schemas.microsoft.com/office/powerpoint/2010/main" val="348538519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4939C-5074-E040-A996-9B5AE64F5206}"/>
              </a:ext>
            </a:extLst>
          </p:cNvPr>
          <p:cNvSpPr>
            <a:spLocks noGrp="1"/>
          </p:cNvSpPr>
          <p:nvPr>
            <p:ph type="title"/>
          </p:nvPr>
        </p:nvSpPr>
        <p:spPr/>
        <p:txBody>
          <a:bodyPr/>
          <a:lstStyle/>
          <a:p>
            <a:r>
              <a:rPr lang="en-US" dirty="0"/>
              <a:t>Matcher</a:t>
            </a:r>
          </a:p>
        </p:txBody>
      </p:sp>
      <p:sp>
        <p:nvSpPr>
          <p:cNvPr id="3" name="Content Placeholder 2">
            <a:extLst>
              <a:ext uri="{FF2B5EF4-FFF2-40B4-BE49-F238E27FC236}">
                <a16:creationId xmlns:a16="http://schemas.microsoft.com/office/drawing/2014/main" id="{0525CCBC-B3F4-0046-959B-BA43C89F37BF}"/>
              </a:ext>
            </a:extLst>
          </p:cNvPr>
          <p:cNvSpPr>
            <a:spLocks noGrp="1"/>
          </p:cNvSpPr>
          <p:nvPr>
            <p:ph idx="1"/>
          </p:nvPr>
        </p:nvSpPr>
        <p:spPr/>
        <p:txBody>
          <a:bodyPr/>
          <a:lstStyle/>
          <a:p>
            <a:endParaRPr lang="en-US" dirty="0"/>
          </a:p>
          <a:p>
            <a:pPr marL="342900" indent="-342900">
              <a:buFont typeface="Arial" panose="020B0604020202020204" pitchFamily="34" charset="0"/>
              <a:buChar char="•"/>
            </a:pPr>
            <a:r>
              <a:rPr lang="en-US" sz="2000" dirty="0"/>
              <a:t>Single Entity Match</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312FBFD3-4206-9642-8656-A17FA3BC27EC}"/>
              </a:ext>
            </a:extLst>
          </p:cNvPr>
          <p:cNvSpPr>
            <a:spLocks noGrp="1"/>
          </p:cNvSpPr>
          <p:nvPr>
            <p:ph type="ftr" sz="quarter" idx="11"/>
          </p:nvPr>
        </p:nvSpPr>
        <p:spPr/>
        <p:txBody>
          <a:bodyPr/>
          <a:lstStyle/>
          <a:p>
            <a:r>
              <a:rPr lang="en-US"/>
              <a:t>Yang Yang &lt;yangy4@andrew.cmu.edu&gt;</a:t>
            </a:r>
            <a:endParaRPr lang="en-US" dirty="0"/>
          </a:p>
        </p:txBody>
      </p:sp>
      <p:sp>
        <p:nvSpPr>
          <p:cNvPr id="5" name="Slide Number Placeholder 4">
            <a:extLst>
              <a:ext uri="{FF2B5EF4-FFF2-40B4-BE49-F238E27FC236}">
                <a16:creationId xmlns:a16="http://schemas.microsoft.com/office/drawing/2014/main" id="{2F7122D5-F92C-F746-BC1C-BE41A8CECDFF}"/>
              </a:ext>
            </a:extLst>
          </p:cNvPr>
          <p:cNvSpPr>
            <a:spLocks noGrp="1"/>
          </p:cNvSpPr>
          <p:nvPr>
            <p:ph type="sldNum" sz="quarter" idx="12"/>
          </p:nvPr>
        </p:nvSpPr>
        <p:spPr/>
        <p:txBody>
          <a:bodyPr/>
          <a:lstStyle/>
          <a:p>
            <a:fld id="{12D65BC1-58D7-4CB7-80D7-E2654367821E}" type="slidenum">
              <a:rPr lang="en-US" smtClean="0"/>
              <a:pPr/>
              <a:t>65</a:t>
            </a:fld>
            <a:endParaRPr lang="en-US"/>
          </a:p>
        </p:txBody>
      </p:sp>
      <p:pic>
        <p:nvPicPr>
          <p:cNvPr id="36" name="Picture 35" descr="Diagram&#10;&#10;Description automatically generated">
            <a:extLst>
              <a:ext uri="{FF2B5EF4-FFF2-40B4-BE49-F238E27FC236}">
                <a16:creationId xmlns:a16="http://schemas.microsoft.com/office/drawing/2014/main" id="{410E091A-E769-DA4F-BD78-B0972AAD5F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1670" y="2657959"/>
            <a:ext cx="5257800" cy="3742841"/>
          </a:xfrm>
          <a:prstGeom prst="rect">
            <a:avLst/>
          </a:prstGeom>
        </p:spPr>
      </p:pic>
    </p:spTree>
    <p:extLst>
      <p:ext uri="{BB962C8B-B14F-4D97-AF65-F5344CB8AC3E}">
        <p14:creationId xmlns:p14="http://schemas.microsoft.com/office/powerpoint/2010/main" val="38462768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54AED-BEAD-B64E-B130-BA3DFAEB37B4}"/>
              </a:ext>
            </a:extLst>
          </p:cNvPr>
          <p:cNvSpPr>
            <a:spLocks noGrp="1"/>
          </p:cNvSpPr>
          <p:nvPr>
            <p:ph type="title"/>
          </p:nvPr>
        </p:nvSpPr>
        <p:spPr/>
        <p:txBody>
          <a:bodyPr/>
          <a:lstStyle/>
          <a:p>
            <a:r>
              <a:rPr lang="en-US" dirty="0"/>
              <a:t>Matcher</a:t>
            </a:r>
          </a:p>
        </p:txBody>
      </p:sp>
      <p:sp>
        <p:nvSpPr>
          <p:cNvPr id="3" name="Content Placeholder 2">
            <a:extLst>
              <a:ext uri="{FF2B5EF4-FFF2-40B4-BE49-F238E27FC236}">
                <a16:creationId xmlns:a16="http://schemas.microsoft.com/office/drawing/2014/main" id="{C16E91E9-530F-D54A-9DED-2602C50A0E39}"/>
              </a:ext>
            </a:extLst>
          </p:cNvPr>
          <p:cNvSpPr>
            <a:spLocks noGrp="1"/>
          </p:cNvSpPr>
          <p:nvPr>
            <p:ph idx="1"/>
          </p:nvPr>
        </p:nvSpPr>
        <p:spPr/>
        <p:txBody>
          <a:bodyPr/>
          <a:lstStyle/>
          <a:p>
            <a:endParaRPr lang="en-US" dirty="0"/>
          </a:p>
          <a:p>
            <a:pPr marL="342900" indent="-342900">
              <a:buFont typeface="Arial" panose="020B0604020202020204" pitchFamily="34" charset="0"/>
              <a:buChar char="•"/>
            </a:pPr>
            <a:r>
              <a:rPr lang="en-US" sz="2000" dirty="0"/>
              <a:t>Main Matcher algorithm</a:t>
            </a:r>
          </a:p>
          <a:p>
            <a:endParaRPr lang="en-US" sz="1600" dirty="0"/>
          </a:p>
          <a:p>
            <a:pPr marL="684213" lvl="1" indent="-285750">
              <a:buFont typeface="Wingdings" pitchFamily="2" charset="2"/>
              <a:buChar char="à"/>
            </a:pPr>
            <a:r>
              <a:rPr lang="en-US" sz="1600" dirty="0">
                <a:sym typeface="Wingdings" pitchFamily="2" charset="2"/>
              </a:rPr>
              <a:t>Matcher (text, construction):</a:t>
            </a:r>
          </a:p>
          <a:p>
            <a:pPr lvl="1" indent="0">
              <a:buNone/>
            </a:pPr>
            <a:r>
              <a:rPr lang="en-US" sz="1600" dirty="0">
                <a:sym typeface="Wingdings" pitchFamily="2" charset="2"/>
              </a:rPr>
              <a:t>	Text : </a:t>
            </a:r>
            <a:r>
              <a:rPr lang="en-US" sz="1600" dirty="0"/>
              <a:t>(token1, token2, … )</a:t>
            </a:r>
            <a:endParaRPr lang="en-US" sz="1600" dirty="0">
              <a:sym typeface="Wingdings" pitchFamily="2" charset="2"/>
            </a:endParaRPr>
          </a:p>
          <a:p>
            <a:pPr lvl="1" indent="0">
              <a:buNone/>
            </a:pPr>
            <a:r>
              <a:rPr lang="en-US" sz="1600" dirty="0">
                <a:sym typeface="Wingdings" pitchFamily="2" charset="2"/>
              </a:rPr>
              <a:t>	Construction : </a:t>
            </a:r>
            <a:r>
              <a:rPr lang="en-US" sz="1600" dirty="0"/>
              <a:t>(pattern1, pattern2, … )</a:t>
            </a:r>
          </a:p>
          <a:p>
            <a:pPr lvl="1" indent="0">
              <a:buNone/>
            </a:pPr>
            <a:r>
              <a:rPr lang="en-US" sz="1600" dirty="0"/>
              <a:t>	for first-entity-text in token1, token1 token2, token1 token2 token3, … :</a:t>
            </a:r>
          </a:p>
          <a:p>
            <a:pPr lvl="1" indent="0">
              <a:buNone/>
            </a:pPr>
            <a:r>
              <a:rPr lang="en-US" sz="1600" dirty="0">
                <a:sym typeface="Wingdings" pitchFamily="2" charset="2"/>
              </a:rPr>
              <a:t>		 Single Entity Match (token1, pattern1)</a:t>
            </a:r>
          </a:p>
          <a:p>
            <a:pPr lvl="1" indent="0">
              <a:buNone/>
            </a:pPr>
            <a:r>
              <a:rPr lang="en-US" sz="1600" dirty="0">
                <a:sym typeface="Wingdings" pitchFamily="2" charset="2"/>
              </a:rPr>
              <a:t>		Update context </a:t>
            </a:r>
          </a:p>
          <a:p>
            <a:pPr lvl="1" indent="0">
              <a:buNone/>
            </a:pPr>
            <a:r>
              <a:rPr lang="en-US" sz="1600" dirty="0">
                <a:sym typeface="Wingdings" pitchFamily="2" charset="2"/>
              </a:rPr>
              <a:t>		Matcher (rest-text, (pattern2, …))</a:t>
            </a:r>
          </a:p>
          <a:p>
            <a:pPr lvl="1" indent="0">
              <a:buNone/>
            </a:pPr>
            <a:endParaRPr lang="en-US" sz="1600" dirty="0">
              <a:sym typeface="Wingdings" pitchFamily="2" charset="2"/>
            </a:endParaRPr>
          </a:p>
          <a:p>
            <a:pPr lvl="1" indent="0">
              <a:buNone/>
            </a:pPr>
            <a:r>
              <a:rPr lang="en-US" sz="1600" dirty="0">
                <a:sym typeface="Wingdings" pitchFamily="2" charset="2"/>
              </a:rPr>
              <a:t>	</a:t>
            </a:r>
            <a:endParaRPr lang="en-US" sz="1600" dirty="0"/>
          </a:p>
          <a:p>
            <a:pPr lvl="1" indent="0">
              <a:buNone/>
            </a:pPr>
            <a:endParaRPr lang="en-US" sz="1600" dirty="0"/>
          </a:p>
        </p:txBody>
      </p:sp>
      <p:sp>
        <p:nvSpPr>
          <p:cNvPr id="4" name="Footer Placeholder 3">
            <a:extLst>
              <a:ext uri="{FF2B5EF4-FFF2-40B4-BE49-F238E27FC236}">
                <a16:creationId xmlns:a16="http://schemas.microsoft.com/office/drawing/2014/main" id="{9D711758-2046-BE40-8CEB-CB8559C577AB}"/>
              </a:ext>
            </a:extLst>
          </p:cNvPr>
          <p:cNvSpPr>
            <a:spLocks noGrp="1"/>
          </p:cNvSpPr>
          <p:nvPr>
            <p:ph type="ftr" sz="quarter" idx="11"/>
          </p:nvPr>
        </p:nvSpPr>
        <p:spPr/>
        <p:txBody>
          <a:bodyPr/>
          <a:lstStyle/>
          <a:p>
            <a:r>
              <a:rPr lang="en-US"/>
              <a:t>Yang Yang &lt;yangy4@andrew.cmu.edu&gt;</a:t>
            </a:r>
            <a:endParaRPr lang="en-US" dirty="0"/>
          </a:p>
        </p:txBody>
      </p:sp>
      <p:sp>
        <p:nvSpPr>
          <p:cNvPr id="5" name="Slide Number Placeholder 4">
            <a:extLst>
              <a:ext uri="{FF2B5EF4-FFF2-40B4-BE49-F238E27FC236}">
                <a16:creationId xmlns:a16="http://schemas.microsoft.com/office/drawing/2014/main" id="{29E6D9EE-388F-BD4D-9509-B1471AB85FAD}"/>
              </a:ext>
            </a:extLst>
          </p:cNvPr>
          <p:cNvSpPr>
            <a:spLocks noGrp="1"/>
          </p:cNvSpPr>
          <p:nvPr>
            <p:ph type="sldNum" sz="quarter" idx="12"/>
          </p:nvPr>
        </p:nvSpPr>
        <p:spPr/>
        <p:txBody>
          <a:bodyPr/>
          <a:lstStyle/>
          <a:p>
            <a:fld id="{12D65BC1-58D7-4CB7-80D7-E2654367821E}" type="slidenum">
              <a:rPr lang="en-US" smtClean="0"/>
              <a:pPr/>
              <a:t>66</a:t>
            </a:fld>
            <a:endParaRPr lang="en-US"/>
          </a:p>
        </p:txBody>
      </p:sp>
    </p:spTree>
    <p:extLst>
      <p:ext uri="{BB962C8B-B14F-4D97-AF65-F5344CB8AC3E}">
        <p14:creationId xmlns:p14="http://schemas.microsoft.com/office/powerpoint/2010/main" val="35867175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0EDC7-88AB-4342-A3F0-C4031D197220}"/>
              </a:ext>
            </a:extLst>
          </p:cNvPr>
          <p:cNvSpPr>
            <a:spLocks noGrp="1"/>
          </p:cNvSpPr>
          <p:nvPr>
            <p:ph type="title"/>
          </p:nvPr>
        </p:nvSpPr>
        <p:spPr/>
        <p:txBody>
          <a:bodyPr/>
          <a:lstStyle/>
          <a:p>
            <a:r>
              <a:rPr lang="en-US" dirty="0"/>
              <a:t>Example </a:t>
            </a:r>
            <a:r>
              <a:rPr lang="en-US" dirty="0" err="1"/>
              <a:t>CxG</a:t>
            </a:r>
            <a:r>
              <a:rPr lang="en-US" dirty="0"/>
              <a:t> Implementation</a:t>
            </a:r>
          </a:p>
        </p:txBody>
      </p:sp>
      <p:sp>
        <p:nvSpPr>
          <p:cNvPr id="3" name="Content Placeholder 2">
            <a:extLst>
              <a:ext uri="{FF2B5EF4-FFF2-40B4-BE49-F238E27FC236}">
                <a16:creationId xmlns:a16="http://schemas.microsoft.com/office/drawing/2014/main" id="{88AB25CB-9EAE-8347-8569-2463C56D368B}"/>
              </a:ext>
            </a:extLst>
          </p:cNvPr>
          <p:cNvSpPr>
            <a:spLocks noGrp="1"/>
          </p:cNvSpPr>
          <p:nvPr>
            <p:ph idx="1"/>
          </p:nvPr>
        </p:nvSpPr>
        <p:spPr/>
        <p:txBody>
          <a:bodyPr/>
          <a:lstStyle/>
          <a:p>
            <a:endParaRPr lang="en-US" dirty="0"/>
          </a:p>
          <a:p>
            <a:pPr marL="342900" indent="-342900">
              <a:buFont typeface="Arial" panose="020B0604020202020204" pitchFamily="34" charset="0"/>
              <a:buChar char="•"/>
            </a:pPr>
            <a:r>
              <a:rPr lang="en-US" sz="2000" dirty="0"/>
              <a:t>Static Description</a:t>
            </a:r>
          </a:p>
          <a:p>
            <a:pPr marL="741363" lvl="1" indent="-342900">
              <a:buFont typeface="Arial" panose="020B0604020202020204" pitchFamily="34" charset="0"/>
              <a:buChar char="•"/>
            </a:pPr>
            <a:r>
              <a:rPr lang="en-US" sz="1600" dirty="0"/>
              <a:t>State of being verb based</a:t>
            </a:r>
          </a:p>
          <a:p>
            <a:pPr lvl="1" indent="0">
              <a:buNone/>
            </a:pPr>
            <a:r>
              <a:rPr lang="en-US" sz="1600" dirty="0"/>
              <a:t>      ?x (“is” “are”) ?y</a:t>
            </a:r>
          </a:p>
          <a:p>
            <a:pPr lvl="1" indent="0">
              <a:buNone/>
            </a:pPr>
            <a:r>
              <a:rPr lang="en-US" sz="1600" dirty="0"/>
              <a:t>	- ?y is a type</a:t>
            </a:r>
          </a:p>
          <a:p>
            <a:pPr lvl="1" indent="0">
              <a:buNone/>
            </a:pPr>
            <a:r>
              <a:rPr lang="en-US" sz="1600" dirty="0"/>
              <a:t>	   create new IS-A link between ?x and ?y</a:t>
            </a:r>
          </a:p>
          <a:p>
            <a:pPr lvl="1" indent="0">
              <a:buNone/>
            </a:pPr>
            <a:endParaRPr lang="en-US" sz="1600" dirty="0"/>
          </a:p>
          <a:p>
            <a:pPr lvl="1" indent="0">
              <a:buNone/>
            </a:pPr>
            <a:r>
              <a:rPr lang="en-US" sz="1600" dirty="0"/>
              <a:t>	- ?y is an individual</a:t>
            </a:r>
          </a:p>
          <a:p>
            <a:pPr lvl="1" indent="0">
              <a:buNone/>
            </a:pPr>
            <a:r>
              <a:rPr lang="en-US" sz="1600" dirty="0"/>
              <a:t>	   create new Eq link between ?x and ?y</a:t>
            </a:r>
          </a:p>
          <a:p>
            <a:pPr lvl="1" indent="0">
              <a:buNone/>
            </a:pPr>
            <a:r>
              <a:rPr lang="en-US" sz="1600" dirty="0"/>
              <a:t>	   Special case: ?x (“is a” “is an”) ?y :create new IS-A link</a:t>
            </a:r>
          </a:p>
          <a:p>
            <a:pPr lvl="1" indent="0">
              <a:buNone/>
            </a:pPr>
            <a:r>
              <a:rPr lang="en-US" sz="1600" dirty="0"/>
              <a:t>		 	</a:t>
            </a:r>
          </a:p>
          <a:p>
            <a:pPr lvl="1" indent="0">
              <a:buNone/>
            </a:pPr>
            <a:r>
              <a:rPr lang="en-US" sz="1600" dirty="0"/>
              <a:t>		</a:t>
            </a:r>
          </a:p>
          <a:p>
            <a:pPr lvl="1" indent="0">
              <a:buNone/>
            </a:pPr>
            <a:r>
              <a:rPr lang="en-US" sz="1600" dirty="0"/>
              <a:t>		</a:t>
            </a:r>
          </a:p>
          <a:p>
            <a:pPr lvl="1" indent="0">
              <a:buNone/>
            </a:pPr>
            <a:endParaRPr lang="en-US" sz="1600" dirty="0"/>
          </a:p>
          <a:p>
            <a:pPr lvl="3" indent="0">
              <a:buNone/>
            </a:pPr>
            <a:endParaRPr lang="en-US" sz="1400" dirty="0"/>
          </a:p>
        </p:txBody>
      </p:sp>
      <p:sp>
        <p:nvSpPr>
          <p:cNvPr id="4" name="Footer Placeholder 3">
            <a:extLst>
              <a:ext uri="{FF2B5EF4-FFF2-40B4-BE49-F238E27FC236}">
                <a16:creationId xmlns:a16="http://schemas.microsoft.com/office/drawing/2014/main" id="{C8432389-4957-1542-BAFA-01062B230B93}"/>
              </a:ext>
            </a:extLst>
          </p:cNvPr>
          <p:cNvSpPr>
            <a:spLocks noGrp="1"/>
          </p:cNvSpPr>
          <p:nvPr>
            <p:ph type="ftr" sz="quarter" idx="11"/>
          </p:nvPr>
        </p:nvSpPr>
        <p:spPr/>
        <p:txBody>
          <a:bodyPr/>
          <a:lstStyle/>
          <a:p>
            <a:r>
              <a:rPr lang="en-US"/>
              <a:t>Yang Yang &lt;yangy4@andrew.cmu.edu&gt;</a:t>
            </a:r>
            <a:endParaRPr lang="en-US" dirty="0"/>
          </a:p>
        </p:txBody>
      </p:sp>
      <p:sp>
        <p:nvSpPr>
          <p:cNvPr id="5" name="Slide Number Placeholder 4">
            <a:extLst>
              <a:ext uri="{FF2B5EF4-FFF2-40B4-BE49-F238E27FC236}">
                <a16:creationId xmlns:a16="http://schemas.microsoft.com/office/drawing/2014/main" id="{0602CD45-A09F-3440-81E3-A379D5036E76}"/>
              </a:ext>
            </a:extLst>
          </p:cNvPr>
          <p:cNvSpPr>
            <a:spLocks noGrp="1"/>
          </p:cNvSpPr>
          <p:nvPr>
            <p:ph type="sldNum" sz="quarter" idx="12"/>
          </p:nvPr>
        </p:nvSpPr>
        <p:spPr/>
        <p:txBody>
          <a:bodyPr/>
          <a:lstStyle/>
          <a:p>
            <a:fld id="{12D65BC1-58D7-4CB7-80D7-E2654367821E}" type="slidenum">
              <a:rPr lang="en-US" smtClean="0"/>
              <a:pPr/>
              <a:t>67</a:t>
            </a:fld>
            <a:endParaRPr lang="en-US"/>
          </a:p>
        </p:txBody>
      </p:sp>
      <p:pic>
        <p:nvPicPr>
          <p:cNvPr id="8" name="Picture 7" descr="Graphical user interface, text, application&#10;&#10;Description automatically generated">
            <a:extLst>
              <a:ext uri="{FF2B5EF4-FFF2-40B4-BE49-F238E27FC236}">
                <a16:creationId xmlns:a16="http://schemas.microsoft.com/office/drawing/2014/main" id="{C3276650-8AE2-A444-880A-4163711E8E59}"/>
              </a:ext>
            </a:extLst>
          </p:cNvPr>
          <p:cNvPicPr>
            <a:picLocks noChangeAspect="1"/>
          </p:cNvPicPr>
          <p:nvPr/>
        </p:nvPicPr>
        <p:blipFill rotWithShape="1">
          <a:blip r:embed="rId3">
            <a:extLst>
              <a:ext uri="{28A0092B-C50C-407E-A947-70E740481C1C}">
                <a14:useLocalDpi xmlns:a14="http://schemas.microsoft.com/office/drawing/2010/main" val="0"/>
              </a:ext>
            </a:extLst>
          </a:blip>
          <a:srcRect b="83863"/>
          <a:stretch/>
        </p:blipFill>
        <p:spPr>
          <a:xfrm>
            <a:off x="762000" y="2521807"/>
            <a:ext cx="6629400" cy="524934"/>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EDFE4540-89D1-8748-B734-EDBEAAA686EF}"/>
              </a:ext>
            </a:extLst>
          </p:cNvPr>
          <p:cNvPicPr>
            <a:picLocks noChangeAspect="1"/>
          </p:cNvPicPr>
          <p:nvPr/>
        </p:nvPicPr>
        <p:blipFill rotWithShape="1">
          <a:blip r:embed="rId3">
            <a:extLst>
              <a:ext uri="{28A0092B-C50C-407E-A947-70E740481C1C}">
                <a14:useLocalDpi xmlns:a14="http://schemas.microsoft.com/office/drawing/2010/main" val="0"/>
              </a:ext>
            </a:extLst>
          </a:blip>
          <a:srcRect t="14393" b="50470"/>
          <a:stretch/>
        </p:blipFill>
        <p:spPr>
          <a:xfrm>
            <a:off x="762000" y="4379044"/>
            <a:ext cx="6629400" cy="1143000"/>
          </a:xfrm>
          <a:prstGeom prst="rect">
            <a:avLst/>
          </a:prstGeom>
        </p:spPr>
      </p:pic>
      <p:pic>
        <p:nvPicPr>
          <p:cNvPr id="9" name="Picture 8" descr="Graphical user interface, text, application&#10;&#10;Description automatically generated">
            <a:extLst>
              <a:ext uri="{FF2B5EF4-FFF2-40B4-BE49-F238E27FC236}">
                <a16:creationId xmlns:a16="http://schemas.microsoft.com/office/drawing/2014/main" id="{A143CFC9-EE32-0E45-968E-D9328EE16930}"/>
              </a:ext>
            </a:extLst>
          </p:cNvPr>
          <p:cNvPicPr>
            <a:picLocks noChangeAspect="1"/>
          </p:cNvPicPr>
          <p:nvPr/>
        </p:nvPicPr>
        <p:blipFill rotWithShape="1">
          <a:blip r:embed="rId3">
            <a:extLst>
              <a:ext uri="{28A0092B-C50C-407E-A947-70E740481C1C}">
                <a14:useLocalDpi xmlns:a14="http://schemas.microsoft.com/office/drawing/2010/main" val="0"/>
              </a:ext>
            </a:extLst>
          </a:blip>
          <a:srcRect t="48608" b="10074"/>
          <a:stretch/>
        </p:blipFill>
        <p:spPr>
          <a:xfrm>
            <a:off x="762000" y="3046741"/>
            <a:ext cx="6629400" cy="1344129"/>
          </a:xfrm>
          <a:prstGeom prst="rect">
            <a:avLst/>
          </a:prstGeom>
        </p:spPr>
      </p:pic>
      <p:pic>
        <p:nvPicPr>
          <p:cNvPr id="10" name="Picture 9" descr="Graphical user interface, text, application&#10;&#10;Description automatically generated">
            <a:extLst>
              <a:ext uri="{FF2B5EF4-FFF2-40B4-BE49-F238E27FC236}">
                <a16:creationId xmlns:a16="http://schemas.microsoft.com/office/drawing/2014/main" id="{E5DBBA08-DCC5-A540-82B6-E0FA757710CA}"/>
              </a:ext>
            </a:extLst>
          </p:cNvPr>
          <p:cNvPicPr>
            <a:picLocks noChangeAspect="1"/>
          </p:cNvPicPr>
          <p:nvPr/>
        </p:nvPicPr>
        <p:blipFill rotWithShape="1">
          <a:blip r:embed="rId3">
            <a:extLst>
              <a:ext uri="{28A0092B-C50C-407E-A947-70E740481C1C}">
                <a14:useLocalDpi xmlns:a14="http://schemas.microsoft.com/office/drawing/2010/main" val="0"/>
              </a:ext>
            </a:extLst>
          </a:blip>
          <a:srcRect t="88567"/>
          <a:stretch/>
        </p:blipFill>
        <p:spPr>
          <a:xfrm>
            <a:off x="762000" y="5532982"/>
            <a:ext cx="6629400" cy="371923"/>
          </a:xfrm>
          <a:prstGeom prst="rect">
            <a:avLst/>
          </a:prstGeom>
        </p:spPr>
      </p:pic>
    </p:spTree>
    <p:extLst>
      <p:ext uri="{BB962C8B-B14F-4D97-AF65-F5344CB8AC3E}">
        <p14:creationId xmlns:p14="http://schemas.microsoft.com/office/powerpoint/2010/main" val="43623533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0EDC7-88AB-4342-A3F0-C4031D197220}"/>
              </a:ext>
            </a:extLst>
          </p:cNvPr>
          <p:cNvSpPr>
            <a:spLocks noGrp="1"/>
          </p:cNvSpPr>
          <p:nvPr>
            <p:ph type="title"/>
          </p:nvPr>
        </p:nvSpPr>
        <p:spPr/>
        <p:txBody>
          <a:bodyPr/>
          <a:lstStyle/>
          <a:p>
            <a:r>
              <a:rPr lang="en-US" dirty="0"/>
              <a:t>Example </a:t>
            </a:r>
            <a:r>
              <a:rPr lang="en-US" dirty="0" err="1"/>
              <a:t>CxG</a:t>
            </a:r>
            <a:r>
              <a:rPr lang="en-US" dirty="0"/>
              <a:t> Implementation</a:t>
            </a:r>
          </a:p>
        </p:txBody>
      </p:sp>
      <p:sp>
        <p:nvSpPr>
          <p:cNvPr id="3" name="Content Placeholder 2">
            <a:extLst>
              <a:ext uri="{FF2B5EF4-FFF2-40B4-BE49-F238E27FC236}">
                <a16:creationId xmlns:a16="http://schemas.microsoft.com/office/drawing/2014/main" id="{88AB25CB-9EAE-8347-8569-2463C56D368B}"/>
              </a:ext>
            </a:extLst>
          </p:cNvPr>
          <p:cNvSpPr>
            <a:spLocks noGrp="1"/>
          </p:cNvSpPr>
          <p:nvPr>
            <p:ph idx="1"/>
          </p:nvPr>
        </p:nvSpPr>
        <p:spPr/>
        <p:txBody>
          <a:bodyPr/>
          <a:lstStyle/>
          <a:p>
            <a:endParaRPr lang="en-US" dirty="0"/>
          </a:p>
          <a:p>
            <a:pPr marL="342900" indent="-342900">
              <a:buFont typeface="Arial" panose="020B0604020202020204" pitchFamily="34" charset="0"/>
              <a:buChar char="•"/>
            </a:pPr>
            <a:r>
              <a:rPr lang="en-US" sz="2000" dirty="0"/>
              <a:t>Static Description</a:t>
            </a:r>
          </a:p>
          <a:p>
            <a:pPr marL="741363" lvl="1" indent="-342900">
              <a:buFont typeface="Arial" panose="020B0604020202020204" pitchFamily="34" charset="0"/>
              <a:buChar char="•"/>
            </a:pPr>
            <a:r>
              <a:rPr lang="en-US" sz="1600" dirty="0"/>
              <a:t>Type-role description </a:t>
            </a:r>
          </a:p>
          <a:p>
            <a:pPr lvl="1" indent="0">
              <a:buNone/>
            </a:pPr>
            <a:r>
              <a:rPr lang="en-US" sz="1600" dirty="0"/>
              <a:t>	type-role in Scone is usually used to describe “A of B”</a:t>
            </a:r>
          </a:p>
          <a:p>
            <a:pPr lvl="1" indent="0">
              <a:buNone/>
            </a:pPr>
            <a:r>
              <a:rPr lang="en-US" sz="1600" dirty="0"/>
              <a:t>	Pattern: (?x (“are”) ?y), where ?x is a list of nouns</a:t>
            </a:r>
          </a:p>
          <a:p>
            <a:pPr lvl="1" indent="0">
              <a:buNone/>
            </a:pPr>
            <a:r>
              <a:rPr lang="en-US" sz="1600" dirty="0"/>
              <a:t>	</a:t>
            </a:r>
          </a:p>
          <a:p>
            <a:pPr lvl="1" indent="0">
              <a:buNone/>
            </a:pPr>
            <a:r>
              <a:rPr lang="en-US" sz="1600" dirty="0"/>
              <a:t>		 	</a:t>
            </a:r>
          </a:p>
          <a:p>
            <a:pPr lvl="1" indent="0">
              <a:buNone/>
            </a:pPr>
            <a:r>
              <a:rPr lang="en-US" sz="1600" dirty="0"/>
              <a:t>		</a:t>
            </a:r>
          </a:p>
          <a:p>
            <a:pPr lvl="1" indent="0">
              <a:buNone/>
            </a:pPr>
            <a:r>
              <a:rPr lang="en-US" sz="1600" dirty="0"/>
              <a:t>		</a:t>
            </a:r>
          </a:p>
          <a:p>
            <a:pPr lvl="1" indent="0">
              <a:buNone/>
            </a:pPr>
            <a:endParaRPr lang="en-US" sz="1600" dirty="0"/>
          </a:p>
          <a:p>
            <a:pPr lvl="3" indent="0">
              <a:buNone/>
            </a:pPr>
            <a:endParaRPr lang="en-US" sz="1400" dirty="0"/>
          </a:p>
        </p:txBody>
      </p:sp>
      <p:sp>
        <p:nvSpPr>
          <p:cNvPr id="4" name="Footer Placeholder 3">
            <a:extLst>
              <a:ext uri="{FF2B5EF4-FFF2-40B4-BE49-F238E27FC236}">
                <a16:creationId xmlns:a16="http://schemas.microsoft.com/office/drawing/2014/main" id="{C8432389-4957-1542-BAFA-01062B230B93}"/>
              </a:ext>
            </a:extLst>
          </p:cNvPr>
          <p:cNvSpPr>
            <a:spLocks noGrp="1"/>
          </p:cNvSpPr>
          <p:nvPr>
            <p:ph type="ftr" sz="quarter" idx="11"/>
          </p:nvPr>
        </p:nvSpPr>
        <p:spPr/>
        <p:txBody>
          <a:bodyPr/>
          <a:lstStyle/>
          <a:p>
            <a:r>
              <a:rPr lang="en-US"/>
              <a:t>Yang Yang &lt;yangy4@andrew.cmu.edu&gt;</a:t>
            </a:r>
            <a:endParaRPr lang="en-US" dirty="0"/>
          </a:p>
        </p:txBody>
      </p:sp>
      <p:sp>
        <p:nvSpPr>
          <p:cNvPr id="5" name="Slide Number Placeholder 4">
            <a:extLst>
              <a:ext uri="{FF2B5EF4-FFF2-40B4-BE49-F238E27FC236}">
                <a16:creationId xmlns:a16="http://schemas.microsoft.com/office/drawing/2014/main" id="{0602CD45-A09F-3440-81E3-A379D5036E76}"/>
              </a:ext>
            </a:extLst>
          </p:cNvPr>
          <p:cNvSpPr>
            <a:spLocks noGrp="1"/>
          </p:cNvSpPr>
          <p:nvPr>
            <p:ph type="sldNum" sz="quarter" idx="12"/>
          </p:nvPr>
        </p:nvSpPr>
        <p:spPr/>
        <p:txBody>
          <a:bodyPr/>
          <a:lstStyle/>
          <a:p>
            <a:fld id="{12D65BC1-58D7-4CB7-80D7-E2654367821E}" type="slidenum">
              <a:rPr lang="en-US" smtClean="0"/>
              <a:pPr/>
              <a:t>68</a:t>
            </a:fld>
            <a:endParaRPr lang="en-US"/>
          </a:p>
        </p:txBody>
      </p:sp>
      <p:pic>
        <p:nvPicPr>
          <p:cNvPr id="12" name="Picture 11" descr="Table&#10;&#10;Description automatically generated">
            <a:extLst>
              <a:ext uri="{FF2B5EF4-FFF2-40B4-BE49-F238E27FC236}">
                <a16:creationId xmlns:a16="http://schemas.microsoft.com/office/drawing/2014/main" id="{7FFB727D-7EFC-1944-A566-DF97915E17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830" y="3679003"/>
            <a:ext cx="3429000" cy="2447160"/>
          </a:xfrm>
          <a:prstGeom prst="rect">
            <a:avLst/>
          </a:prstGeom>
        </p:spPr>
      </p:pic>
      <p:pic>
        <p:nvPicPr>
          <p:cNvPr id="14" name="Picture 13" descr="Graphical user interface, text, application, email&#10;&#10;Description automatically generated">
            <a:extLst>
              <a:ext uri="{FF2B5EF4-FFF2-40B4-BE49-F238E27FC236}">
                <a16:creationId xmlns:a16="http://schemas.microsoft.com/office/drawing/2014/main" id="{680CED4C-E512-8344-BD09-AE19D5554E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9974" y="3799670"/>
            <a:ext cx="5354891" cy="2067730"/>
          </a:xfrm>
          <a:prstGeom prst="rect">
            <a:avLst/>
          </a:prstGeom>
        </p:spPr>
      </p:pic>
    </p:spTree>
    <p:extLst>
      <p:ext uri="{BB962C8B-B14F-4D97-AF65-F5344CB8AC3E}">
        <p14:creationId xmlns:p14="http://schemas.microsoft.com/office/powerpoint/2010/main" val="327122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agram&#10;&#10;Description automatically generated">
            <a:extLst>
              <a:ext uri="{FF2B5EF4-FFF2-40B4-BE49-F238E27FC236}">
                <a16:creationId xmlns:a16="http://schemas.microsoft.com/office/drawing/2014/main" id="{F2662AFC-4051-8241-BEC4-AA116C474A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2400" y="2645735"/>
            <a:ext cx="5105400" cy="2612065"/>
          </a:xfrm>
          <a:prstGeom prst="rect">
            <a:avLst/>
          </a:prstGeom>
        </p:spPr>
      </p:pic>
      <p:sp>
        <p:nvSpPr>
          <p:cNvPr id="2" name="Title 1">
            <a:extLst>
              <a:ext uri="{FF2B5EF4-FFF2-40B4-BE49-F238E27FC236}">
                <a16:creationId xmlns:a16="http://schemas.microsoft.com/office/drawing/2014/main" id="{E3DE2068-7C4E-FE47-9C5D-3F5EB3439B5C}"/>
              </a:ext>
            </a:extLst>
          </p:cNvPr>
          <p:cNvSpPr>
            <a:spLocks noGrp="1"/>
          </p:cNvSpPr>
          <p:nvPr>
            <p:ph type="title"/>
          </p:nvPr>
        </p:nvSpPr>
        <p:spPr/>
        <p:txBody>
          <a:bodyPr/>
          <a:lstStyle/>
          <a:p>
            <a:r>
              <a:rPr lang="en-US" dirty="0"/>
              <a:t>Scone Knowledge-Base System</a:t>
            </a:r>
          </a:p>
        </p:txBody>
      </p:sp>
      <p:sp>
        <p:nvSpPr>
          <p:cNvPr id="3" name="Content Placeholder 2">
            <a:extLst>
              <a:ext uri="{FF2B5EF4-FFF2-40B4-BE49-F238E27FC236}">
                <a16:creationId xmlns:a16="http://schemas.microsoft.com/office/drawing/2014/main" id="{A3714D0E-640F-C846-8CA6-15327370E842}"/>
              </a:ext>
            </a:extLst>
          </p:cNvPr>
          <p:cNvSpPr>
            <a:spLocks noGrp="1"/>
          </p:cNvSpPr>
          <p:nvPr>
            <p:ph idx="1"/>
          </p:nvPr>
        </p:nvSpPr>
        <p:spPr>
          <a:xfrm>
            <a:off x="457200" y="1600200"/>
            <a:ext cx="4343400" cy="4525963"/>
          </a:xfrm>
        </p:spPr>
        <p:txBody>
          <a:bodyPr/>
          <a:lstStyle/>
          <a:p>
            <a:endParaRPr lang="en-US" sz="2000" dirty="0"/>
          </a:p>
          <a:p>
            <a:pPr marL="342900" indent="-342900">
              <a:buFont typeface="Arial" panose="020B0604020202020204" pitchFamily="34" charset="0"/>
              <a:buChar char="•"/>
            </a:pPr>
            <a:r>
              <a:rPr lang="en-US" sz="2000" dirty="0"/>
              <a:t>Scone Elements: nodes and links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Semantic Network</a:t>
            </a:r>
          </a:p>
          <a:p>
            <a:pPr lvl="1" indent="0">
              <a:buNone/>
            </a:pPr>
            <a:r>
              <a:rPr lang="en-US" sz="1600" dirty="0"/>
              <a:t>(IS-A hierarchy as backbone)</a:t>
            </a:r>
          </a:p>
          <a:p>
            <a:pPr lvl="1" indent="0">
              <a:buNone/>
            </a:pPr>
            <a:endParaRPr lang="en-US" sz="1600" dirty="0"/>
          </a:p>
          <a:p>
            <a:endParaRPr lang="en-US" sz="2000" dirty="0"/>
          </a:p>
          <a:p>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
        <p:nvSpPr>
          <p:cNvPr id="4" name="Footer Placeholder 3">
            <a:extLst>
              <a:ext uri="{FF2B5EF4-FFF2-40B4-BE49-F238E27FC236}">
                <a16:creationId xmlns:a16="http://schemas.microsoft.com/office/drawing/2014/main" id="{51A9A668-B9AA-B344-8F07-2DC3939E99AF}"/>
              </a:ext>
            </a:extLst>
          </p:cNvPr>
          <p:cNvSpPr>
            <a:spLocks noGrp="1"/>
          </p:cNvSpPr>
          <p:nvPr>
            <p:ph type="ftr" sz="quarter" idx="11"/>
          </p:nvPr>
        </p:nvSpPr>
        <p:spPr/>
        <p:txBody>
          <a:bodyPr/>
          <a:lstStyle/>
          <a:p>
            <a:r>
              <a:rPr lang="en-US"/>
              <a:t>Yang Yang &lt;yangy4@andrew.cmu.edu&gt;</a:t>
            </a:r>
            <a:endParaRPr lang="en-US" dirty="0"/>
          </a:p>
        </p:txBody>
      </p:sp>
      <p:sp>
        <p:nvSpPr>
          <p:cNvPr id="5" name="Slide Number Placeholder 4">
            <a:extLst>
              <a:ext uri="{FF2B5EF4-FFF2-40B4-BE49-F238E27FC236}">
                <a16:creationId xmlns:a16="http://schemas.microsoft.com/office/drawing/2014/main" id="{F5E0C61E-079A-7947-84C1-0857E2987522}"/>
              </a:ext>
            </a:extLst>
          </p:cNvPr>
          <p:cNvSpPr>
            <a:spLocks noGrp="1"/>
          </p:cNvSpPr>
          <p:nvPr>
            <p:ph type="sldNum" sz="quarter" idx="12"/>
          </p:nvPr>
        </p:nvSpPr>
        <p:spPr/>
        <p:txBody>
          <a:bodyPr/>
          <a:lstStyle/>
          <a:p>
            <a:fld id="{12D65BC1-58D7-4CB7-80D7-E2654367821E}" type="slidenum">
              <a:rPr lang="en-US" smtClean="0"/>
              <a:pPr/>
              <a:t>7</a:t>
            </a:fld>
            <a:endParaRPr lang="en-US"/>
          </a:p>
        </p:txBody>
      </p:sp>
    </p:spTree>
    <p:extLst>
      <p:ext uri="{BB962C8B-B14F-4D97-AF65-F5344CB8AC3E}">
        <p14:creationId xmlns:p14="http://schemas.microsoft.com/office/powerpoint/2010/main" val="2210571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E2068-7C4E-FE47-9C5D-3F5EB3439B5C}"/>
              </a:ext>
            </a:extLst>
          </p:cNvPr>
          <p:cNvSpPr>
            <a:spLocks noGrp="1"/>
          </p:cNvSpPr>
          <p:nvPr>
            <p:ph type="title"/>
          </p:nvPr>
        </p:nvSpPr>
        <p:spPr/>
        <p:txBody>
          <a:bodyPr/>
          <a:lstStyle/>
          <a:p>
            <a:r>
              <a:rPr lang="en-US" dirty="0"/>
              <a:t>Scone Knowledge-Base System</a:t>
            </a:r>
          </a:p>
        </p:txBody>
      </p:sp>
      <p:sp>
        <p:nvSpPr>
          <p:cNvPr id="3" name="Content Placeholder 2">
            <a:extLst>
              <a:ext uri="{FF2B5EF4-FFF2-40B4-BE49-F238E27FC236}">
                <a16:creationId xmlns:a16="http://schemas.microsoft.com/office/drawing/2014/main" id="{A3714D0E-640F-C846-8CA6-15327370E842}"/>
              </a:ext>
            </a:extLst>
          </p:cNvPr>
          <p:cNvSpPr>
            <a:spLocks noGrp="1"/>
          </p:cNvSpPr>
          <p:nvPr>
            <p:ph idx="1"/>
          </p:nvPr>
        </p:nvSpPr>
        <p:spPr/>
        <p:txBody>
          <a:bodyPr/>
          <a:lstStyle/>
          <a:p>
            <a:pPr marL="342900" indent="-342900">
              <a:buFont typeface="Arial" panose="020B0604020202020204" pitchFamily="34" charset="0"/>
              <a:buChar char="•"/>
            </a:pPr>
            <a:endParaRPr lang="en-US" sz="2000" dirty="0"/>
          </a:p>
          <a:p>
            <a:r>
              <a:rPr lang="en-US" sz="2000" dirty="0"/>
              <a:t>Symbolic knowledge representation</a:t>
            </a:r>
          </a:p>
          <a:p>
            <a:pPr marL="342900" indent="-342900">
              <a:buFont typeface="Arial" panose="020B0604020202020204" pitchFamily="34" charset="0"/>
              <a:buChar char="•"/>
            </a:pPr>
            <a:r>
              <a:rPr lang="en-US" sz="2000" dirty="0"/>
              <a:t>Store the large network of (implicit) knowledge</a:t>
            </a:r>
          </a:p>
          <a:p>
            <a:pPr marL="342900" indent="-342900">
              <a:buFont typeface="Arial" panose="020B0604020202020204" pitchFamily="34" charset="0"/>
              <a:buChar char="•"/>
            </a:pPr>
            <a:r>
              <a:rPr lang="en-US" sz="2000" dirty="0"/>
              <a:t>Support simple inference</a:t>
            </a:r>
          </a:p>
          <a:p>
            <a:pPr marL="342900" indent="-342900">
              <a:buFont typeface="Arial" panose="020B0604020202020204" pitchFamily="34" charset="0"/>
              <a:buChar char="•"/>
            </a:pPr>
            <a:r>
              <a:rPr lang="en-US" sz="2000" dirty="0"/>
              <a:t>Flexible search within Scone</a:t>
            </a:r>
          </a:p>
          <a:p>
            <a:endParaRPr lang="en-US" sz="2000" dirty="0"/>
          </a:p>
          <a:p>
            <a:r>
              <a:rPr lang="en-US" sz="2000" dirty="0"/>
              <a:t>Scone is a ”smart memory” component for symbolic knowledge used in AI or software applications</a:t>
            </a:r>
            <a:endParaRPr lang="en-US" sz="18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
        <p:nvSpPr>
          <p:cNvPr id="4" name="Footer Placeholder 3">
            <a:extLst>
              <a:ext uri="{FF2B5EF4-FFF2-40B4-BE49-F238E27FC236}">
                <a16:creationId xmlns:a16="http://schemas.microsoft.com/office/drawing/2014/main" id="{51A9A668-B9AA-B344-8F07-2DC3939E99AF}"/>
              </a:ext>
            </a:extLst>
          </p:cNvPr>
          <p:cNvSpPr>
            <a:spLocks noGrp="1"/>
          </p:cNvSpPr>
          <p:nvPr>
            <p:ph type="ftr" sz="quarter" idx="11"/>
          </p:nvPr>
        </p:nvSpPr>
        <p:spPr/>
        <p:txBody>
          <a:bodyPr/>
          <a:lstStyle/>
          <a:p>
            <a:r>
              <a:rPr lang="en-US"/>
              <a:t>Yang Yang &lt;yangy4@andrew.cmu.edu&gt;</a:t>
            </a:r>
            <a:endParaRPr lang="en-US" dirty="0"/>
          </a:p>
        </p:txBody>
      </p:sp>
      <p:sp>
        <p:nvSpPr>
          <p:cNvPr id="5" name="Slide Number Placeholder 4">
            <a:extLst>
              <a:ext uri="{FF2B5EF4-FFF2-40B4-BE49-F238E27FC236}">
                <a16:creationId xmlns:a16="http://schemas.microsoft.com/office/drawing/2014/main" id="{F5E0C61E-079A-7947-84C1-0857E2987522}"/>
              </a:ext>
            </a:extLst>
          </p:cNvPr>
          <p:cNvSpPr>
            <a:spLocks noGrp="1"/>
          </p:cNvSpPr>
          <p:nvPr>
            <p:ph type="sldNum" sz="quarter" idx="12"/>
          </p:nvPr>
        </p:nvSpPr>
        <p:spPr/>
        <p:txBody>
          <a:bodyPr/>
          <a:lstStyle/>
          <a:p>
            <a:fld id="{12D65BC1-58D7-4CB7-80D7-E2654367821E}" type="slidenum">
              <a:rPr lang="en-US" smtClean="0"/>
              <a:pPr/>
              <a:t>8</a:t>
            </a:fld>
            <a:endParaRPr lang="en-US"/>
          </a:p>
        </p:txBody>
      </p:sp>
    </p:spTree>
    <p:extLst>
      <p:ext uri="{BB962C8B-B14F-4D97-AF65-F5344CB8AC3E}">
        <p14:creationId xmlns:p14="http://schemas.microsoft.com/office/powerpoint/2010/main" val="2454078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A7FA6-F684-3A48-9918-9B553D2703CB}"/>
              </a:ext>
            </a:extLst>
          </p:cNvPr>
          <p:cNvSpPr>
            <a:spLocks noGrp="1"/>
          </p:cNvSpPr>
          <p:nvPr>
            <p:ph type="title"/>
          </p:nvPr>
        </p:nvSpPr>
        <p:spPr/>
        <p:txBody>
          <a:bodyPr/>
          <a:lstStyle/>
          <a:p>
            <a:r>
              <a:rPr lang="en-US" dirty="0"/>
              <a:t>Scone Features</a:t>
            </a:r>
          </a:p>
        </p:txBody>
      </p:sp>
      <p:sp>
        <p:nvSpPr>
          <p:cNvPr id="3" name="Content Placeholder 2">
            <a:extLst>
              <a:ext uri="{FF2B5EF4-FFF2-40B4-BE49-F238E27FC236}">
                <a16:creationId xmlns:a16="http://schemas.microsoft.com/office/drawing/2014/main" id="{1A562109-9091-094A-AC4C-01262B96F4C7}"/>
              </a:ext>
            </a:extLst>
          </p:cNvPr>
          <p:cNvSpPr>
            <a:spLocks noGrp="1"/>
          </p:cNvSpPr>
          <p:nvPr>
            <p:ph idx="1"/>
          </p:nvPr>
        </p:nvSpPr>
        <p:spPr/>
        <p:txBody>
          <a:bodyPr/>
          <a:lstStyle/>
          <a:p>
            <a:endParaRPr lang="en-US" dirty="0"/>
          </a:p>
          <a:p>
            <a:pPr marL="342900" indent="-342900">
              <a:buFont typeface="Arial" panose="020B0604020202020204" pitchFamily="34" charset="0"/>
              <a:buChar char="•"/>
            </a:pPr>
            <a:r>
              <a:rPr lang="en-US" sz="2000" dirty="0"/>
              <a:t>Clean separation of conceptual vs. lexical or linguistic information</a:t>
            </a:r>
          </a:p>
          <a:p>
            <a:pPr marL="342900" indent="-342900">
              <a:buFont typeface="Arial" panose="020B0604020202020204" pitchFamily="34" charset="0"/>
              <a:buChar char="•"/>
            </a:pPr>
            <a:endParaRPr lang="en-US" sz="2000" dirty="0"/>
          </a:p>
          <a:p>
            <a:r>
              <a:rPr lang="en-US" sz="2000" dirty="0"/>
              <a:t>		        </a:t>
            </a:r>
            <a:r>
              <a:rPr lang="en-US" sz="1800" dirty="0"/>
              <a:t>{animal mouse}</a:t>
            </a:r>
          </a:p>
          <a:p>
            <a:r>
              <a:rPr lang="en-US" sz="1800" dirty="0"/>
              <a:t>		</a:t>
            </a:r>
          </a:p>
          <a:p>
            <a:r>
              <a:rPr lang="en-US" sz="1800" dirty="0"/>
              <a:t>		         {computer mouse}</a:t>
            </a:r>
          </a:p>
          <a:p>
            <a:r>
              <a:rPr lang="en-US" sz="1800" dirty="0"/>
              <a:t>			</a:t>
            </a:r>
          </a:p>
          <a:p>
            <a:r>
              <a:rPr lang="en-US" sz="1800" dirty="0"/>
              <a:t>			……</a:t>
            </a:r>
            <a:r>
              <a:rPr lang="en-US" sz="2000" dirty="0"/>
              <a:t>	</a:t>
            </a:r>
          </a:p>
          <a:p>
            <a:r>
              <a:rPr lang="en-US" sz="2000" dirty="0"/>
              <a:t>      </a:t>
            </a:r>
          </a:p>
          <a:p>
            <a:r>
              <a:rPr lang="en-US" sz="2000" dirty="0"/>
              <a:t>       </a:t>
            </a:r>
            <a:r>
              <a:rPr lang="en-US" sz="1800" dirty="0"/>
              <a:t>The mapping between words to concept nodes is a many-to-many</a:t>
            </a:r>
            <a:endParaRPr lang="en-US" sz="2000" dirty="0"/>
          </a:p>
        </p:txBody>
      </p:sp>
      <p:sp>
        <p:nvSpPr>
          <p:cNvPr id="4" name="Footer Placeholder 3">
            <a:extLst>
              <a:ext uri="{FF2B5EF4-FFF2-40B4-BE49-F238E27FC236}">
                <a16:creationId xmlns:a16="http://schemas.microsoft.com/office/drawing/2014/main" id="{4899F5A6-9B9E-D147-B785-EE08A1ECF718}"/>
              </a:ext>
            </a:extLst>
          </p:cNvPr>
          <p:cNvSpPr>
            <a:spLocks noGrp="1"/>
          </p:cNvSpPr>
          <p:nvPr>
            <p:ph type="ftr" sz="quarter" idx="11"/>
          </p:nvPr>
        </p:nvSpPr>
        <p:spPr/>
        <p:txBody>
          <a:bodyPr/>
          <a:lstStyle/>
          <a:p>
            <a:r>
              <a:rPr lang="en-US"/>
              <a:t>Yang Yang &lt;yangy4@andrew.cmu.edu&gt;</a:t>
            </a:r>
            <a:endParaRPr lang="en-US" dirty="0"/>
          </a:p>
        </p:txBody>
      </p:sp>
      <p:sp>
        <p:nvSpPr>
          <p:cNvPr id="5" name="Slide Number Placeholder 4">
            <a:extLst>
              <a:ext uri="{FF2B5EF4-FFF2-40B4-BE49-F238E27FC236}">
                <a16:creationId xmlns:a16="http://schemas.microsoft.com/office/drawing/2014/main" id="{31BB6701-A168-A849-8F05-8BC45B22078D}"/>
              </a:ext>
            </a:extLst>
          </p:cNvPr>
          <p:cNvSpPr>
            <a:spLocks noGrp="1"/>
          </p:cNvSpPr>
          <p:nvPr>
            <p:ph type="sldNum" sz="quarter" idx="12"/>
          </p:nvPr>
        </p:nvSpPr>
        <p:spPr/>
        <p:txBody>
          <a:bodyPr/>
          <a:lstStyle/>
          <a:p>
            <a:fld id="{12D65BC1-58D7-4CB7-80D7-E2654367821E}" type="slidenum">
              <a:rPr lang="en-US" smtClean="0"/>
              <a:pPr/>
              <a:t>9</a:t>
            </a:fld>
            <a:endParaRPr lang="en-US"/>
          </a:p>
        </p:txBody>
      </p:sp>
      <p:sp>
        <p:nvSpPr>
          <p:cNvPr id="6" name="TextBox 5">
            <a:extLst>
              <a:ext uri="{FF2B5EF4-FFF2-40B4-BE49-F238E27FC236}">
                <a16:creationId xmlns:a16="http://schemas.microsoft.com/office/drawing/2014/main" id="{729C4DB8-7EAE-254D-98D4-29086C8F5A8C}"/>
              </a:ext>
            </a:extLst>
          </p:cNvPr>
          <p:cNvSpPr txBox="1"/>
          <p:nvPr/>
        </p:nvSpPr>
        <p:spPr>
          <a:xfrm>
            <a:off x="1143000" y="3733800"/>
            <a:ext cx="1035861" cy="369332"/>
          </a:xfrm>
          <a:prstGeom prst="rect">
            <a:avLst/>
          </a:prstGeom>
          <a:noFill/>
        </p:spPr>
        <p:txBody>
          <a:bodyPr wrap="none" rtlCol="0">
            <a:spAutoFit/>
          </a:bodyPr>
          <a:lstStyle/>
          <a:p>
            <a:r>
              <a:rPr lang="en-US" dirty="0"/>
              <a:t>“mouse”</a:t>
            </a:r>
          </a:p>
        </p:txBody>
      </p:sp>
      <p:sp>
        <p:nvSpPr>
          <p:cNvPr id="9" name="Left Brace 8">
            <a:extLst>
              <a:ext uri="{FF2B5EF4-FFF2-40B4-BE49-F238E27FC236}">
                <a16:creationId xmlns:a16="http://schemas.microsoft.com/office/drawing/2014/main" id="{9AE0E35F-0B81-E840-993C-67270872350B}"/>
              </a:ext>
            </a:extLst>
          </p:cNvPr>
          <p:cNvSpPr/>
          <p:nvPr/>
        </p:nvSpPr>
        <p:spPr>
          <a:xfrm>
            <a:off x="2417322" y="2851666"/>
            <a:ext cx="381000" cy="213360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pic>
        <p:nvPicPr>
          <p:cNvPr id="7170" name="Picture 2" descr="Syrian Hamster (Mesocricetus auratus) | Petco">
            <a:extLst>
              <a:ext uri="{FF2B5EF4-FFF2-40B4-BE49-F238E27FC236}">
                <a16:creationId xmlns:a16="http://schemas.microsoft.com/office/drawing/2014/main" id="{2C4AB2B9-6F42-A143-98E2-82F00966D3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0330" y="2667000"/>
            <a:ext cx="895350" cy="89535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Amazon.com: Rii RM200 Wireless Mouse,2.4G Wireless Mouse 5 Buttons  Rechargeable Mobile Optical Mouse with USB Nano Receiver,3 Adjustable DPI  Levels,Colorful LED Lights for Notebook,PC,Computer-Black : Electronics">
            <a:extLst>
              <a:ext uri="{FF2B5EF4-FFF2-40B4-BE49-F238E27FC236}">
                <a16:creationId xmlns:a16="http://schemas.microsoft.com/office/drawing/2014/main" id="{6A78E390-F3B5-224B-8BFE-99799AC752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3728146"/>
            <a:ext cx="1386313" cy="749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1043549"/>
      </p:ext>
    </p:extLst>
  </p:cSld>
  <p:clrMapOvr>
    <a:masterClrMapping/>
  </p:clrMapOvr>
</p:sld>
</file>

<file path=ppt/theme/theme1.xml><?xml version="1.0" encoding="utf-8"?>
<a:theme xmlns:a="http://schemas.openxmlformats.org/drawingml/2006/main" name="Red-Gray5">
  <a:themeElements>
    <a:clrScheme name="Red-Gray5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Red-Gray5">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Red-Gray5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Red-Gray5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Red-Gray5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Red-Gray5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Red-Gray5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Red-Gray5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Red-Gray5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Red-Gray5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Red-Gray5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Red-Gray5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Red-Gray5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Red-Gray5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Red-Gray5</Template>
  <TotalTime>18008</TotalTime>
  <Words>5374</Words>
  <Application>Microsoft Macintosh PowerPoint</Application>
  <PresentationFormat>On-screen Show (4:3)</PresentationFormat>
  <Paragraphs>785</Paragraphs>
  <Slides>68</Slides>
  <Notes>33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68</vt:i4>
      </vt:variant>
    </vt:vector>
  </HeadingPairs>
  <TitlesOfParts>
    <vt:vector size="72" baseType="lpstr">
      <vt:lpstr>Arial</vt:lpstr>
      <vt:lpstr>Helvetica</vt:lpstr>
      <vt:lpstr>Wingdings</vt:lpstr>
      <vt:lpstr>Red-Gray5</vt:lpstr>
      <vt:lpstr>Natural-Language Input for the  Scone Knowledge-Base System</vt:lpstr>
      <vt:lpstr>Agenda</vt:lpstr>
      <vt:lpstr>Motivation</vt:lpstr>
      <vt:lpstr>Project Goals</vt:lpstr>
      <vt:lpstr>Agenda</vt:lpstr>
      <vt:lpstr>Scone Knowledge-Base System</vt:lpstr>
      <vt:lpstr>Scone Knowledge-Base System</vt:lpstr>
      <vt:lpstr>Scone Knowledge-Base System</vt:lpstr>
      <vt:lpstr>Scone Features</vt:lpstr>
      <vt:lpstr>Scone Features</vt:lpstr>
      <vt:lpstr>Scone Features</vt:lpstr>
      <vt:lpstr>Scone Features</vt:lpstr>
      <vt:lpstr>Scone Features</vt:lpstr>
      <vt:lpstr>Scone Features</vt:lpstr>
      <vt:lpstr>Agenda</vt:lpstr>
      <vt:lpstr>Construction Grammar</vt:lpstr>
      <vt:lpstr>Why Construction Grammar</vt:lpstr>
      <vt:lpstr>Why Construction Grammar</vt:lpstr>
      <vt:lpstr>Why Scone and CxG</vt:lpstr>
      <vt:lpstr>Construction Representation</vt:lpstr>
      <vt:lpstr>Construction Representation</vt:lpstr>
      <vt:lpstr>Construction Representation</vt:lpstr>
      <vt:lpstr>Construction Representation</vt:lpstr>
      <vt:lpstr>Construction Representation</vt:lpstr>
      <vt:lpstr>Construction Example</vt:lpstr>
      <vt:lpstr>Construction Example</vt:lpstr>
      <vt:lpstr>Construction Example</vt:lpstr>
      <vt:lpstr>Construction Hierarchy</vt:lpstr>
      <vt:lpstr>Agenda</vt:lpstr>
      <vt:lpstr>NLU Engine</vt:lpstr>
      <vt:lpstr>Represent Context of Current Story</vt:lpstr>
      <vt:lpstr>Represent Context of Current Story</vt:lpstr>
      <vt:lpstr>Represent Context of Current Story</vt:lpstr>
      <vt:lpstr>Represent Context of Current Story</vt:lpstr>
      <vt:lpstr>Represent Context of Current Story</vt:lpstr>
      <vt:lpstr>Represent Context of Current Story</vt:lpstr>
      <vt:lpstr>Matcher</vt:lpstr>
      <vt:lpstr>Matcher</vt:lpstr>
      <vt:lpstr>Matcher</vt:lpstr>
      <vt:lpstr>Matcher</vt:lpstr>
      <vt:lpstr>Matcher</vt:lpstr>
      <vt:lpstr>Partial Matching</vt:lpstr>
      <vt:lpstr>Constructor</vt:lpstr>
      <vt:lpstr>Constructor Example</vt:lpstr>
      <vt:lpstr>Core Engine</vt:lpstr>
      <vt:lpstr>Core Engine</vt:lpstr>
      <vt:lpstr>Core Engine</vt:lpstr>
      <vt:lpstr>Agenda</vt:lpstr>
      <vt:lpstr>Example CxG Implementation</vt:lpstr>
      <vt:lpstr>Example CxG Implementation</vt:lpstr>
      <vt:lpstr>Example CxG Implementation</vt:lpstr>
      <vt:lpstr>Example CxG Implementation</vt:lpstr>
      <vt:lpstr>Example CxG Implementation</vt:lpstr>
      <vt:lpstr>Example CxG Implementation</vt:lpstr>
      <vt:lpstr>Example CxG Implementation</vt:lpstr>
      <vt:lpstr>Example CxG Implementation</vt:lpstr>
      <vt:lpstr>Example CxG Implementation</vt:lpstr>
      <vt:lpstr>Example CxG Implementation</vt:lpstr>
      <vt:lpstr>Example CxG Implementation</vt:lpstr>
      <vt:lpstr>Agenda</vt:lpstr>
      <vt:lpstr>Conclusion</vt:lpstr>
      <vt:lpstr>Future Work</vt:lpstr>
      <vt:lpstr>The End</vt:lpstr>
      <vt:lpstr>Construction Hierarchy</vt:lpstr>
      <vt:lpstr>Matcher</vt:lpstr>
      <vt:lpstr>Matcher</vt:lpstr>
      <vt:lpstr>Example CxG Implementation</vt:lpstr>
      <vt:lpstr>Example CxG Implementation</vt:lpstr>
    </vt:vector>
  </TitlesOfParts>
  <Company>Carnegie Mellon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Scott E. Fahlman</dc:creator>
  <cp:lastModifiedBy>Yang Yang</cp:lastModifiedBy>
  <cp:revision>235</cp:revision>
  <cp:lastPrinted>2016-03-16T19:32:10Z</cp:lastPrinted>
  <dcterms:created xsi:type="dcterms:W3CDTF">2006-01-05T21:50:27Z</dcterms:created>
  <dcterms:modified xsi:type="dcterms:W3CDTF">2021-12-10T03:44:18Z</dcterms:modified>
</cp:coreProperties>
</file>