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5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7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7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4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0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1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2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42D2-BD12-4B9C-B7D3-0D41698E55DC}" type="datetimeFigureOut">
              <a:rPr lang="zh-CN" altLang="en-US" smtClean="0"/>
              <a:t>2021/7/4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32C0-3728-49A8-854A-4C87D0D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09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90834" y="822765"/>
            <a:ext cx="4318782" cy="4318782"/>
            <a:chOff x="4090834" y="822765"/>
            <a:chExt cx="4318782" cy="4318782"/>
          </a:xfrm>
        </p:grpSpPr>
        <p:sp>
          <p:nvSpPr>
            <p:cNvPr id="6" name="矩形 5"/>
            <p:cNvSpPr/>
            <p:nvPr/>
          </p:nvSpPr>
          <p:spPr>
            <a:xfrm>
              <a:off x="4090834" y="822765"/>
              <a:ext cx="4318782" cy="43187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012" y="2482093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676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CDF28D-83B7-42E6-9466-97CA3C006291}"/>
              </a:ext>
            </a:extLst>
          </p:cNvPr>
          <p:cNvGrpSpPr/>
          <p:nvPr/>
        </p:nvGrpSpPr>
        <p:grpSpPr>
          <a:xfrm>
            <a:off x="4090834" y="822765"/>
            <a:ext cx="4690800" cy="2642400"/>
            <a:chOff x="4090834" y="822765"/>
            <a:chExt cx="4690800" cy="2642400"/>
          </a:xfrm>
        </p:grpSpPr>
        <p:sp>
          <p:nvSpPr>
            <p:cNvPr id="6" name="矩形 5"/>
            <p:cNvSpPr/>
            <p:nvPr/>
          </p:nvSpPr>
          <p:spPr>
            <a:xfrm>
              <a:off x="4090834" y="822765"/>
              <a:ext cx="4690800" cy="264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021" y="1643902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30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1182" y="1055077"/>
            <a:ext cx="4642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BD8B73-1A79-410E-8799-0FA227D80A71}"/>
              </a:ext>
            </a:extLst>
          </p:cNvPr>
          <p:cNvGrpSpPr/>
          <p:nvPr/>
        </p:nvGrpSpPr>
        <p:grpSpPr>
          <a:xfrm>
            <a:off x="3848787" y="2106706"/>
            <a:ext cx="4318782" cy="1685366"/>
            <a:chOff x="3848787" y="2106706"/>
            <a:chExt cx="4318782" cy="1685366"/>
          </a:xfrm>
        </p:grpSpPr>
        <p:sp>
          <p:nvSpPr>
            <p:cNvPr id="6" name="矩形 5"/>
            <p:cNvSpPr/>
            <p:nvPr/>
          </p:nvSpPr>
          <p:spPr>
            <a:xfrm>
              <a:off x="3848787" y="2106706"/>
              <a:ext cx="4318782" cy="1685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0" dirty="0">
                <a:latin typeface="+mj-ea"/>
                <a:ea typeface="+mj-ea"/>
              </a:endParaRPr>
            </a:p>
          </p:txBody>
        </p:sp>
        <p:pic>
          <p:nvPicPr>
            <p:cNvPr id="1026" name="Picture 2" descr="LeetCod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7965" y="2449326"/>
              <a:ext cx="3400425" cy="1000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613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浩</dc:creator>
  <cp:lastModifiedBy>EE400</cp:lastModifiedBy>
  <cp:revision>7</cp:revision>
  <dcterms:created xsi:type="dcterms:W3CDTF">2019-01-06T13:31:29Z</dcterms:created>
  <dcterms:modified xsi:type="dcterms:W3CDTF">2021-07-04T02:50:15Z</dcterms:modified>
</cp:coreProperties>
</file>