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7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2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90834" y="822765"/>
            <a:ext cx="4318782" cy="4318782"/>
            <a:chOff x="4090834" y="822765"/>
            <a:chExt cx="4318782" cy="4318782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318782" cy="431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012" y="2482093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7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DF28D-83B7-42E6-9466-97CA3C006291}"/>
              </a:ext>
            </a:extLst>
          </p:cNvPr>
          <p:cNvGrpSpPr/>
          <p:nvPr/>
        </p:nvGrpSpPr>
        <p:grpSpPr>
          <a:xfrm>
            <a:off x="4090834" y="822765"/>
            <a:ext cx="4690800" cy="2642400"/>
            <a:chOff x="4090834" y="822765"/>
            <a:chExt cx="4690800" cy="2642400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690800" cy="264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021" y="1643902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30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BD8B73-1A79-410E-8799-0FA227D80A71}"/>
              </a:ext>
            </a:extLst>
          </p:cNvPr>
          <p:cNvGrpSpPr/>
          <p:nvPr/>
        </p:nvGrpSpPr>
        <p:grpSpPr>
          <a:xfrm>
            <a:off x="3848787" y="2106706"/>
            <a:ext cx="4318782" cy="1685366"/>
            <a:chOff x="3848787" y="2106706"/>
            <a:chExt cx="4318782" cy="1685366"/>
          </a:xfrm>
        </p:grpSpPr>
        <p:sp>
          <p:nvSpPr>
            <p:cNvPr id="6" name="矩形 5"/>
            <p:cNvSpPr/>
            <p:nvPr/>
          </p:nvSpPr>
          <p:spPr>
            <a:xfrm>
              <a:off x="3848787" y="2106706"/>
              <a:ext cx="4318782" cy="1685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965" y="2449326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613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79C7AF5-555C-4941-A360-76907F57913D}"/>
              </a:ext>
            </a:extLst>
          </p:cNvPr>
          <p:cNvGrpSpPr/>
          <p:nvPr/>
        </p:nvGrpSpPr>
        <p:grpSpPr>
          <a:xfrm>
            <a:off x="1394015" y="1873623"/>
            <a:ext cx="3957913" cy="2528049"/>
            <a:chOff x="1394015" y="1873623"/>
            <a:chExt cx="3957913" cy="25280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2093262" y="2178422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A08EA9-8AEC-4883-8A95-5557983E368A}"/>
                </a:ext>
              </a:extLst>
            </p:cNvPr>
            <p:cNvSpPr/>
            <p:nvPr/>
          </p:nvSpPr>
          <p:spPr>
            <a:xfrm>
              <a:off x="2093262" y="3818967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3A4F39C-EF5A-46F1-B2F7-CDC0AD0235EC}"/>
                </a:ext>
              </a:extLst>
            </p:cNvPr>
            <p:cNvGrpSpPr/>
            <p:nvPr/>
          </p:nvGrpSpPr>
          <p:grpSpPr>
            <a:xfrm>
              <a:off x="3442446" y="3818966"/>
              <a:ext cx="1909482" cy="582706"/>
              <a:chOff x="2895599" y="3805520"/>
              <a:chExt cx="1909482" cy="58270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8C60E8-FB3A-4982-A41B-F4910A3261BA}"/>
                  </a:ext>
                </a:extLst>
              </p:cNvPr>
              <p:cNvSpPr/>
              <p:nvPr/>
            </p:nvSpPr>
            <p:spPr>
              <a:xfrm>
                <a:off x="2895599" y="3805521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497143-7B22-4C63-8A46-56F9A7E400EB}"/>
                  </a:ext>
                </a:extLst>
              </p:cNvPr>
              <p:cNvSpPr/>
              <p:nvPr/>
            </p:nvSpPr>
            <p:spPr>
              <a:xfrm>
                <a:off x="4168587" y="3805520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96DE70-4EC8-4263-AACE-64E0E34D2067}"/>
                  </a:ext>
                </a:extLst>
              </p:cNvPr>
              <p:cNvSpPr/>
              <p:nvPr/>
            </p:nvSpPr>
            <p:spPr>
              <a:xfrm>
                <a:off x="3532093" y="3805520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BA27F3F4-B952-4E55-A03D-D781F13B2CD8}"/>
                </a:ext>
              </a:extLst>
            </p:cNvPr>
            <p:cNvSpPr/>
            <p:nvPr/>
          </p:nvSpPr>
          <p:spPr>
            <a:xfrm>
              <a:off x="3056963" y="3209367"/>
              <a:ext cx="950259" cy="39444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F8A90D3-DA80-48A4-84EE-994743509385}"/>
                </a:ext>
              </a:extLst>
            </p:cNvPr>
            <p:cNvSpPr txBox="1"/>
            <p:nvPr/>
          </p:nvSpPr>
          <p:spPr>
            <a:xfrm>
              <a:off x="1394015" y="2271662"/>
              <a:ext cx="69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root</a:t>
              </a:r>
              <a:endParaRPr lang="zh-CN" alt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9EB8097-33A1-4353-99BD-4449DC2254F7}"/>
                </a:ext>
              </a:extLst>
            </p:cNvPr>
            <p:cNvGrpSpPr/>
            <p:nvPr/>
          </p:nvGrpSpPr>
          <p:grpSpPr>
            <a:xfrm>
              <a:off x="2926981" y="1873623"/>
              <a:ext cx="2424947" cy="1178858"/>
              <a:chOff x="3518653" y="1873623"/>
              <a:chExt cx="2424947" cy="117885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927D90B-3F97-495F-AAE7-71A6D8BF106A}"/>
                  </a:ext>
                </a:extLst>
              </p:cNvPr>
              <p:cNvGrpSpPr/>
              <p:nvPr/>
            </p:nvGrpSpPr>
            <p:grpSpPr>
              <a:xfrm>
                <a:off x="4034118" y="1873623"/>
                <a:ext cx="1909482" cy="1178858"/>
                <a:chOff x="2895599" y="1873623"/>
                <a:chExt cx="1909482" cy="1178858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85EFFA3-5373-4549-BEE4-582E042B4B07}"/>
                    </a:ext>
                  </a:extLst>
                </p:cNvPr>
                <p:cNvSpPr/>
                <p:nvPr/>
              </p:nvSpPr>
              <p:spPr>
                <a:xfrm>
                  <a:off x="2895599" y="1873624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8A53E97-5C2F-4BA7-AA61-E213F113997A}"/>
                    </a:ext>
                  </a:extLst>
                </p:cNvPr>
                <p:cNvSpPr/>
                <p:nvPr/>
              </p:nvSpPr>
              <p:spPr>
                <a:xfrm>
                  <a:off x="4168587" y="2469775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65089C9-65BB-46B4-A60D-65695A769765}"/>
                    </a:ext>
                  </a:extLst>
                </p:cNvPr>
                <p:cNvSpPr/>
                <p:nvPr/>
              </p:nvSpPr>
              <p:spPr>
                <a:xfrm>
                  <a:off x="3532093" y="2469775"/>
                  <a:ext cx="636494" cy="5827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60F0C9C-FB1F-488D-AC4D-F684019D6CC6}"/>
                    </a:ext>
                  </a:extLst>
                </p:cNvPr>
                <p:cNvSpPr/>
                <p:nvPr/>
              </p:nvSpPr>
              <p:spPr>
                <a:xfrm>
                  <a:off x="2895599" y="2469776"/>
                  <a:ext cx="636494" cy="5827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5F285C5-7553-4DE2-B98F-7F22D2637FD5}"/>
                    </a:ext>
                  </a:extLst>
                </p:cNvPr>
                <p:cNvSpPr/>
                <p:nvPr/>
              </p:nvSpPr>
              <p:spPr>
                <a:xfrm>
                  <a:off x="3532093" y="1873623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611082-F460-40BE-A211-EB06624F4C56}"/>
                  </a:ext>
                </a:extLst>
              </p:cNvPr>
              <p:cNvSpPr txBox="1"/>
              <p:nvPr/>
            </p:nvSpPr>
            <p:spPr>
              <a:xfrm>
                <a:off x="3518656" y="2576461"/>
                <a:ext cx="69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LV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B5D6BC-9F35-465E-80B7-131D086ED022}"/>
                  </a:ext>
                </a:extLst>
              </p:cNvPr>
              <p:cNvSpPr txBox="1"/>
              <p:nvPr/>
            </p:nvSpPr>
            <p:spPr>
              <a:xfrm>
                <a:off x="3518653" y="1980309"/>
                <a:ext cx="69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RV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13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A056F4-3DAC-4742-B3F3-D5AF8A1063EA}"/>
              </a:ext>
            </a:extLst>
          </p:cNvPr>
          <p:cNvGrpSpPr/>
          <p:nvPr/>
        </p:nvGrpSpPr>
        <p:grpSpPr>
          <a:xfrm>
            <a:off x="6530792" y="1039905"/>
            <a:ext cx="2545976" cy="2327227"/>
            <a:chOff x="6530792" y="1039905"/>
            <a:chExt cx="2545976" cy="23272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8440274" y="1039905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497143-7B22-4C63-8A46-56F9A7E400EB}"/>
                </a:ext>
              </a:extLst>
            </p:cNvPr>
            <p:cNvSpPr/>
            <p:nvPr/>
          </p:nvSpPr>
          <p:spPr>
            <a:xfrm>
              <a:off x="7808267" y="2784426"/>
              <a:ext cx="636494" cy="5827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5EFFA3-5373-4549-BEE4-582E042B4B07}"/>
                </a:ext>
              </a:extLst>
            </p:cNvPr>
            <p:cNvSpPr/>
            <p:nvPr/>
          </p:nvSpPr>
          <p:spPr>
            <a:xfrm>
              <a:off x="8440274" y="1622610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53E97-5C2F-4BA7-AA61-E213F113997A}"/>
                </a:ext>
              </a:extLst>
            </p:cNvPr>
            <p:cNvSpPr/>
            <p:nvPr/>
          </p:nvSpPr>
          <p:spPr>
            <a:xfrm>
              <a:off x="8440274" y="2784427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089C9-65BB-46B4-A60D-65695A769765}"/>
                </a:ext>
              </a:extLst>
            </p:cNvPr>
            <p:cNvSpPr/>
            <p:nvPr/>
          </p:nvSpPr>
          <p:spPr>
            <a:xfrm>
              <a:off x="7803780" y="2205314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0F0C9C-FB1F-488D-AC4D-F684019D6CC6}"/>
                </a:ext>
              </a:extLst>
            </p:cNvPr>
            <p:cNvSpPr/>
            <p:nvPr/>
          </p:nvSpPr>
          <p:spPr>
            <a:xfrm>
              <a:off x="7803780" y="1622609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F285C5-7553-4DE2-B98F-7F22D2637FD5}"/>
                </a:ext>
              </a:extLst>
            </p:cNvPr>
            <p:cNvSpPr/>
            <p:nvPr/>
          </p:nvSpPr>
          <p:spPr>
            <a:xfrm>
              <a:off x="8440274" y="2205314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7F6159-5482-4520-8476-2F13F09C5768}"/>
                </a:ext>
              </a:extLst>
            </p:cNvPr>
            <p:cNvSpPr/>
            <p:nvPr/>
          </p:nvSpPr>
          <p:spPr>
            <a:xfrm>
              <a:off x="6530792" y="2205314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20DA65-F460-4170-A73D-076B4D22E0E9}"/>
                </a:ext>
              </a:extLst>
            </p:cNvPr>
            <p:cNvSpPr/>
            <p:nvPr/>
          </p:nvSpPr>
          <p:spPr>
            <a:xfrm>
              <a:off x="7167286" y="2205314"/>
              <a:ext cx="636494" cy="5827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49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浩</dc:creator>
  <cp:lastModifiedBy>EE400</cp:lastModifiedBy>
  <cp:revision>12</cp:revision>
  <dcterms:created xsi:type="dcterms:W3CDTF">2019-01-06T13:31:29Z</dcterms:created>
  <dcterms:modified xsi:type="dcterms:W3CDTF">2021-07-04T10:41:41Z</dcterms:modified>
</cp:coreProperties>
</file>