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42D2-BD12-4B9C-B7D3-0D41698E55D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90834" y="822765"/>
            <a:ext cx="4318782" cy="4318782"/>
            <a:chOff x="4090834" y="822765"/>
            <a:chExt cx="4318782" cy="4318782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318782" cy="431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012" y="2482093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7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DF28D-83B7-42E6-9466-97CA3C006291}"/>
              </a:ext>
            </a:extLst>
          </p:cNvPr>
          <p:cNvGrpSpPr/>
          <p:nvPr/>
        </p:nvGrpSpPr>
        <p:grpSpPr>
          <a:xfrm>
            <a:off x="4090834" y="822765"/>
            <a:ext cx="4690800" cy="2642400"/>
            <a:chOff x="4090834" y="822765"/>
            <a:chExt cx="4690800" cy="2642400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690800" cy="264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21" y="1643902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30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BD8B73-1A79-410E-8799-0FA227D80A71}"/>
              </a:ext>
            </a:extLst>
          </p:cNvPr>
          <p:cNvGrpSpPr/>
          <p:nvPr/>
        </p:nvGrpSpPr>
        <p:grpSpPr>
          <a:xfrm>
            <a:off x="3848787" y="2106706"/>
            <a:ext cx="4318782" cy="1685366"/>
            <a:chOff x="3848787" y="2106706"/>
            <a:chExt cx="4318782" cy="1685366"/>
          </a:xfrm>
        </p:grpSpPr>
        <p:sp>
          <p:nvSpPr>
            <p:cNvPr id="6" name="矩形 5"/>
            <p:cNvSpPr/>
            <p:nvPr/>
          </p:nvSpPr>
          <p:spPr>
            <a:xfrm>
              <a:off x="3848787" y="2106706"/>
              <a:ext cx="4318782" cy="1685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65" y="2449326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13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979C7AF5-555C-4941-A360-76907F57913D}"/>
              </a:ext>
            </a:extLst>
          </p:cNvPr>
          <p:cNvGrpSpPr/>
          <p:nvPr/>
        </p:nvGrpSpPr>
        <p:grpSpPr>
          <a:xfrm>
            <a:off x="1394015" y="1873623"/>
            <a:ext cx="3957913" cy="2528049"/>
            <a:chOff x="1394015" y="1873623"/>
            <a:chExt cx="3957913" cy="25280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2093262" y="2178422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A08EA9-8AEC-4883-8A95-5557983E368A}"/>
                </a:ext>
              </a:extLst>
            </p:cNvPr>
            <p:cNvSpPr/>
            <p:nvPr/>
          </p:nvSpPr>
          <p:spPr>
            <a:xfrm>
              <a:off x="2093262" y="381896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3A4F39C-EF5A-46F1-B2F7-CDC0AD0235EC}"/>
                </a:ext>
              </a:extLst>
            </p:cNvPr>
            <p:cNvGrpSpPr/>
            <p:nvPr/>
          </p:nvGrpSpPr>
          <p:grpSpPr>
            <a:xfrm>
              <a:off x="3442446" y="3818966"/>
              <a:ext cx="1909482" cy="582706"/>
              <a:chOff x="2895599" y="3805520"/>
              <a:chExt cx="1909482" cy="5827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8C60E8-FB3A-4982-A41B-F4910A3261BA}"/>
                  </a:ext>
                </a:extLst>
              </p:cNvPr>
              <p:cNvSpPr/>
              <p:nvPr/>
            </p:nvSpPr>
            <p:spPr>
              <a:xfrm>
                <a:off x="2895599" y="3805521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B497143-7B22-4C63-8A46-56F9A7E400EB}"/>
                  </a:ext>
                </a:extLst>
              </p:cNvPr>
              <p:cNvSpPr/>
              <p:nvPr/>
            </p:nvSpPr>
            <p:spPr>
              <a:xfrm>
                <a:off x="4168587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96DE70-4EC8-4263-AACE-64E0E34D2067}"/>
                  </a:ext>
                </a:extLst>
              </p:cNvPr>
              <p:cNvSpPr/>
              <p:nvPr/>
            </p:nvSpPr>
            <p:spPr>
              <a:xfrm>
                <a:off x="3532093" y="3805520"/>
                <a:ext cx="636494" cy="5827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BA27F3F4-B952-4E55-A03D-D781F13B2CD8}"/>
                </a:ext>
              </a:extLst>
            </p:cNvPr>
            <p:cNvSpPr/>
            <p:nvPr/>
          </p:nvSpPr>
          <p:spPr>
            <a:xfrm>
              <a:off x="3056963" y="3209367"/>
              <a:ext cx="950259" cy="39444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8A90D3-DA80-48A4-84EE-994743509385}"/>
                </a:ext>
              </a:extLst>
            </p:cNvPr>
            <p:cNvSpPr txBox="1"/>
            <p:nvPr/>
          </p:nvSpPr>
          <p:spPr>
            <a:xfrm>
              <a:off x="1394015" y="2271662"/>
              <a:ext cx="699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root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9EB8097-33A1-4353-99BD-4449DC2254F7}"/>
                </a:ext>
              </a:extLst>
            </p:cNvPr>
            <p:cNvGrpSpPr/>
            <p:nvPr/>
          </p:nvGrpSpPr>
          <p:grpSpPr>
            <a:xfrm>
              <a:off x="2926981" y="1873623"/>
              <a:ext cx="2424947" cy="1178858"/>
              <a:chOff x="3518653" y="1873623"/>
              <a:chExt cx="2424947" cy="1178858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927D90B-3F97-495F-AAE7-71A6D8BF106A}"/>
                  </a:ext>
                </a:extLst>
              </p:cNvPr>
              <p:cNvGrpSpPr/>
              <p:nvPr/>
            </p:nvGrpSpPr>
            <p:grpSpPr>
              <a:xfrm>
                <a:off x="4034118" y="1873623"/>
                <a:ext cx="1909482" cy="1178858"/>
                <a:chOff x="2895599" y="1873623"/>
                <a:chExt cx="1909482" cy="1178858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85EFFA3-5373-4549-BEE4-582E042B4B07}"/>
                    </a:ext>
                  </a:extLst>
                </p:cNvPr>
                <p:cNvSpPr/>
                <p:nvPr/>
              </p:nvSpPr>
              <p:spPr>
                <a:xfrm>
                  <a:off x="2895599" y="1873624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8A53E97-5C2F-4BA7-AA61-E213F113997A}"/>
                    </a:ext>
                  </a:extLst>
                </p:cNvPr>
                <p:cNvSpPr/>
                <p:nvPr/>
              </p:nvSpPr>
              <p:spPr>
                <a:xfrm>
                  <a:off x="4168587" y="2469775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5089C9-65BB-46B4-A60D-65695A769765}"/>
                    </a:ext>
                  </a:extLst>
                </p:cNvPr>
                <p:cNvSpPr/>
                <p:nvPr/>
              </p:nvSpPr>
              <p:spPr>
                <a:xfrm>
                  <a:off x="3532093" y="2469775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60F0C9C-FB1F-488D-AC4D-F684019D6CC6}"/>
                    </a:ext>
                  </a:extLst>
                </p:cNvPr>
                <p:cNvSpPr/>
                <p:nvPr/>
              </p:nvSpPr>
              <p:spPr>
                <a:xfrm>
                  <a:off x="2895599" y="2469776"/>
                  <a:ext cx="636494" cy="582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5F285C5-7553-4DE2-B98F-7F22D2637FD5}"/>
                    </a:ext>
                  </a:extLst>
                </p:cNvPr>
                <p:cNvSpPr/>
                <p:nvPr/>
              </p:nvSpPr>
              <p:spPr>
                <a:xfrm>
                  <a:off x="3532093" y="1873623"/>
                  <a:ext cx="636494" cy="58270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611082-F460-40BE-A211-EB06624F4C56}"/>
                  </a:ext>
                </a:extLst>
              </p:cNvPr>
              <p:cNvSpPr txBox="1"/>
              <p:nvPr/>
            </p:nvSpPr>
            <p:spPr>
              <a:xfrm>
                <a:off x="3518656" y="2576461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LV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B5D6BC-9F35-465E-80B7-131D086ED022}"/>
                  </a:ext>
                </a:extLst>
              </p:cNvPr>
              <p:cNvSpPr txBox="1"/>
              <p:nvPr/>
            </p:nvSpPr>
            <p:spPr>
              <a:xfrm>
                <a:off x="3518653" y="1980309"/>
                <a:ext cx="69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RV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1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A056F4-3DAC-4742-B3F3-D5AF8A1063EA}"/>
              </a:ext>
            </a:extLst>
          </p:cNvPr>
          <p:cNvGrpSpPr/>
          <p:nvPr/>
        </p:nvGrpSpPr>
        <p:grpSpPr>
          <a:xfrm>
            <a:off x="6530792" y="1039905"/>
            <a:ext cx="2545976" cy="2327227"/>
            <a:chOff x="6530792" y="1039905"/>
            <a:chExt cx="2545976" cy="232722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8440274" y="1039905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7808267" y="2784426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8440274" y="1622610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8440274" y="2784427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7803780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7803780" y="1622609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8440274" y="2205314"/>
              <a:ext cx="636494" cy="582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6530792" y="2205314"/>
              <a:ext cx="636494" cy="582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7167286" y="2205314"/>
              <a:ext cx="636494" cy="58270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4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54615E-898B-4107-84D3-1E1129515952}"/>
              </a:ext>
            </a:extLst>
          </p:cNvPr>
          <p:cNvGrpSpPr/>
          <p:nvPr/>
        </p:nvGrpSpPr>
        <p:grpSpPr>
          <a:xfrm>
            <a:off x="721664" y="2538521"/>
            <a:ext cx="11564467" cy="2055886"/>
            <a:chOff x="721664" y="2538521"/>
            <a:chExt cx="11564467" cy="2055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11649637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6450109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10349755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7749991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5150227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3850345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9049873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1250581" y="3429000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2550463" y="3428999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5921FF-3130-442F-9ACD-B18661AC864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1887075" y="3720352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EEC2ED-ECF0-4C46-AE5D-04601A7197E0}"/>
                </a:ext>
              </a:extLst>
            </p:cNvPr>
            <p:cNvCxnSpPr>
              <a:stCxn id="25" idx="3"/>
              <a:endCxn id="8" idx="1"/>
            </p:cNvCxnSpPr>
            <p:nvPr/>
          </p:nvCxnSpPr>
          <p:spPr>
            <a:xfrm>
              <a:off x="3186957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520C4F4-68CE-4152-BEF7-F43C04818F3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4486839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D1F8D-6C92-4A40-A5BF-A60B7D9E15D2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 flipV="1">
              <a:off x="5786721" y="3720351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3F8C3DC-61C8-4DCE-B1B6-E7E34ED42A9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7086603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D0841FF-29A4-4E0E-B0D0-7C7D1B6A811B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8386485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3D283C8-1140-446A-8437-378572E610D9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>
              <a:off x="9686367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B9920A2-2827-46C1-AF3A-D41DCEBD0917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0986249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2B491D-F05C-409C-9A04-FC22F11AE2FA}"/>
                </a:ext>
              </a:extLst>
            </p:cNvPr>
            <p:cNvSpPr/>
            <p:nvPr/>
          </p:nvSpPr>
          <p:spPr>
            <a:xfrm>
              <a:off x="11649637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6AB5F4-D2DE-4FB7-B239-E8CB1474A287}"/>
                </a:ext>
              </a:extLst>
            </p:cNvPr>
            <p:cNvSpPr/>
            <p:nvPr/>
          </p:nvSpPr>
          <p:spPr>
            <a:xfrm>
              <a:off x="6450109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C36AEF-4AC2-4CD6-9188-656CC925F8A9}"/>
                </a:ext>
              </a:extLst>
            </p:cNvPr>
            <p:cNvSpPr/>
            <p:nvPr/>
          </p:nvSpPr>
          <p:spPr>
            <a:xfrm>
              <a:off x="10349755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0F030F-8718-437F-95C4-F9D1DC510FF5}"/>
                </a:ext>
              </a:extLst>
            </p:cNvPr>
            <p:cNvSpPr/>
            <p:nvPr/>
          </p:nvSpPr>
          <p:spPr>
            <a:xfrm>
              <a:off x="7749991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F8FEBC-A6FA-4955-A5C3-3DB49C5038B4}"/>
                </a:ext>
              </a:extLst>
            </p:cNvPr>
            <p:cNvSpPr/>
            <p:nvPr/>
          </p:nvSpPr>
          <p:spPr>
            <a:xfrm>
              <a:off x="5150227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7C5750-F254-4A16-B46A-C7224B11F707}"/>
                </a:ext>
              </a:extLst>
            </p:cNvPr>
            <p:cNvSpPr/>
            <p:nvPr/>
          </p:nvSpPr>
          <p:spPr>
            <a:xfrm>
              <a:off x="3850345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9459D6-562F-43B0-AF02-8CD68BBED520}"/>
                </a:ext>
              </a:extLst>
            </p:cNvPr>
            <p:cNvSpPr/>
            <p:nvPr/>
          </p:nvSpPr>
          <p:spPr>
            <a:xfrm>
              <a:off x="9049873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586A4F-76BB-4745-AF42-D3D488CA4A41}"/>
                </a:ext>
              </a:extLst>
            </p:cNvPr>
            <p:cNvSpPr/>
            <p:nvPr/>
          </p:nvSpPr>
          <p:spPr>
            <a:xfrm>
              <a:off x="1250581" y="4011702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4B8BE2-1809-489F-B22C-B78C3ACD4164}"/>
                </a:ext>
              </a:extLst>
            </p:cNvPr>
            <p:cNvSpPr/>
            <p:nvPr/>
          </p:nvSpPr>
          <p:spPr>
            <a:xfrm>
              <a:off x="2550463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C69AFC-9487-45D3-ACA0-14B24AF09BB9}"/>
                </a:ext>
              </a:extLst>
            </p:cNvPr>
            <p:cNvSpPr txBox="1"/>
            <p:nvPr/>
          </p:nvSpPr>
          <p:spPr>
            <a:xfrm>
              <a:off x="721664" y="4118386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序号：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79832A-2CA5-42B8-8FAB-92F94D452105}"/>
                </a:ext>
              </a:extLst>
            </p:cNvPr>
            <p:cNvSpPr txBox="1"/>
            <p:nvPr/>
          </p:nvSpPr>
          <p:spPr>
            <a:xfrm>
              <a:off x="1216965" y="2538521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head</a:t>
              </a:r>
              <a:endParaRPr lang="zh-CN" altLang="en-US" sz="14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FF7E22-4825-4073-AA69-8EA247658D83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1568828" y="2846298"/>
              <a:ext cx="0" cy="582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65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B0DBBA-26E1-46FC-8984-05700CDA9719}"/>
              </a:ext>
            </a:extLst>
          </p:cNvPr>
          <p:cNvGrpSpPr/>
          <p:nvPr/>
        </p:nvGrpSpPr>
        <p:grpSpPr>
          <a:xfrm>
            <a:off x="-208425" y="2538521"/>
            <a:ext cx="12494556" cy="2055886"/>
            <a:chOff x="-208425" y="2538521"/>
            <a:chExt cx="12494556" cy="2055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E6FD733-17D0-4538-901B-9E045032A069}"/>
                </a:ext>
              </a:extLst>
            </p:cNvPr>
            <p:cNvSpPr/>
            <p:nvPr/>
          </p:nvSpPr>
          <p:spPr>
            <a:xfrm>
              <a:off x="11649637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497143-7B22-4C63-8A46-56F9A7E400EB}"/>
                </a:ext>
              </a:extLst>
            </p:cNvPr>
            <p:cNvSpPr/>
            <p:nvPr/>
          </p:nvSpPr>
          <p:spPr>
            <a:xfrm>
              <a:off x="6450109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5EFFA3-5373-4549-BEE4-582E042B4B07}"/>
                </a:ext>
              </a:extLst>
            </p:cNvPr>
            <p:cNvSpPr/>
            <p:nvPr/>
          </p:nvSpPr>
          <p:spPr>
            <a:xfrm>
              <a:off x="10349755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A53E97-5C2F-4BA7-AA61-E213F113997A}"/>
                </a:ext>
              </a:extLst>
            </p:cNvPr>
            <p:cNvSpPr/>
            <p:nvPr/>
          </p:nvSpPr>
          <p:spPr>
            <a:xfrm>
              <a:off x="7749991" y="3428998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5089C9-65BB-46B4-A60D-65695A769765}"/>
                </a:ext>
              </a:extLst>
            </p:cNvPr>
            <p:cNvSpPr/>
            <p:nvPr/>
          </p:nvSpPr>
          <p:spPr>
            <a:xfrm>
              <a:off x="5150227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60F0C9C-FB1F-488D-AC4D-F684019D6CC6}"/>
                </a:ext>
              </a:extLst>
            </p:cNvPr>
            <p:cNvSpPr/>
            <p:nvPr/>
          </p:nvSpPr>
          <p:spPr>
            <a:xfrm>
              <a:off x="3850345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F285C5-7553-4DE2-B98F-7F22D2637FD5}"/>
                </a:ext>
              </a:extLst>
            </p:cNvPr>
            <p:cNvSpPr/>
            <p:nvPr/>
          </p:nvSpPr>
          <p:spPr>
            <a:xfrm>
              <a:off x="9049873" y="3428998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67F6159-5482-4520-8476-2F13F09C5768}"/>
                </a:ext>
              </a:extLst>
            </p:cNvPr>
            <p:cNvSpPr/>
            <p:nvPr/>
          </p:nvSpPr>
          <p:spPr>
            <a:xfrm>
              <a:off x="1250581" y="3429000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20DA65-F460-4170-A73D-076B4D22E0E9}"/>
                </a:ext>
              </a:extLst>
            </p:cNvPr>
            <p:cNvSpPr/>
            <p:nvPr/>
          </p:nvSpPr>
          <p:spPr>
            <a:xfrm>
              <a:off x="2550463" y="3428999"/>
              <a:ext cx="636494" cy="5827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5921FF-3130-442F-9ACD-B18661AC864F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 flipV="1">
              <a:off x="1887075" y="3720352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FEEC2ED-ECF0-4C46-AE5D-04601A7197E0}"/>
                </a:ext>
              </a:extLst>
            </p:cNvPr>
            <p:cNvCxnSpPr>
              <a:stCxn id="25" idx="3"/>
              <a:endCxn id="8" idx="1"/>
            </p:cNvCxnSpPr>
            <p:nvPr/>
          </p:nvCxnSpPr>
          <p:spPr>
            <a:xfrm>
              <a:off x="3186957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520C4F4-68CE-4152-BEF7-F43C04818F3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4486839" y="3720352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B1D1F8D-6C92-4A40-A5BF-A60B7D9E15D2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 flipV="1">
              <a:off x="5786721" y="3720351"/>
              <a:ext cx="66338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3F8C3DC-61C8-4DCE-B1B6-E7E34ED42A9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7086603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D0841FF-29A4-4E0E-B0D0-7C7D1B6A811B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8386485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3D283C8-1140-446A-8437-378572E610D9}"/>
                </a:ext>
              </a:extLst>
            </p:cNvPr>
            <p:cNvCxnSpPr>
              <a:stCxn id="9" idx="3"/>
              <a:endCxn id="5" idx="1"/>
            </p:cNvCxnSpPr>
            <p:nvPr/>
          </p:nvCxnSpPr>
          <p:spPr>
            <a:xfrm>
              <a:off x="9686367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B9920A2-2827-46C1-AF3A-D41DCEBD0917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0986249" y="3720351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B2B491D-F05C-409C-9A04-FC22F11AE2FA}"/>
                </a:ext>
              </a:extLst>
            </p:cNvPr>
            <p:cNvSpPr/>
            <p:nvPr/>
          </p:nvSpPr>
          <p:spPr>
            <a:xfrm>
              <a:off x="11649637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9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6AB5F4-D2DE-4FB7-B239-E8CB1474A287}"/>
                </a:ext>
              </a:extLst>
            </p:cNvPr>
            <p:cNvSpPr/>
            <p:nvPr/>
          </p:nvSpPr>
          <p:spPr>
            <a:xfrm>
              <a:off x="6450109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C36AEF-4AC2-4CD6-9188-656CC925F8A9}"/>
                </a:ext>
              </a:extLst>
            </p:cNvPr>
            <p:cNvSpPr/>
            <p:nvPr/>
          </p:nvSpPr>
          <p:spPr>
            <a:xfrm>
              <a:off x="10349755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0F030F-8718-437F-95C4-F9D1DC510FF5}"/>
                </a:ext>
              </a:extLst>
            </p:cNvPr>
            <p:cNvSpPr/>
            <p:nvPr/>
          </p:nvSpPr>
          <p:spPr>
            <a:xfrm>
              <a:off x="7749991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F8FEBC-A6FA-4955-A5C3-3DB49C5038B4}"/>
                </a:ext>
              </a:extLst>
            </p:cNvPr>
            <p:cNvSpPr/>
            <p:nvPr/>
          </p:nvSpPr>
          <p:spPr>
            <a:xfrm>
              <a:off x="5150227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7C5750-F254-4A16-B46A-C7224B11F707}"/>
                </a:ext>
              </a:extLst>
            </p:cNvPr>
            <p:cNvSpPr/>
            <p:nvPr/>
          </p:nvSpPr>
          <p:spPr>
            <a:xfrm>
              <a:off x="3850345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9459D6-562F-43B0-AF02-8CD68BBED520}"/>
                </a:ext>
              </a:extLst>
            </p:cNvPr>
            <p:cNvSpPr/>
            <p:nvPr/>
          </p:nvSpPr>
          <p:spPr>
            <a:xfrm>
              <a:off x="9049873" y="4011700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3586A4F-76BB-4745-AF42-D3D488CA4A41}"/>
                </a:ext>
              </a:extLst>
            </p:cNvPr>
            <p:cNvSpPr/>
            <p:nvPr/>
          </p:nvSpPr>
          <p:spPr>
            <a:xfrm>
              <a:off x="1250581" y="4011702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54B8BE2-1809-489F-B22C-B78C3ACD4164}"/>
                </a:ext>
              </a:extLst>
            </p:cNvPr>
            <p:cNvSpPr/>
            <p:nvPr/>
          </p:nvSpPr>
          <p:spPr>
            <a:xfrm>
              <a:off x="2550463" y="4011701"/>
              <a:ext cx="636494" cy="582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C69AFC-9487-45D3-ACA0-14B24AF09BB9}"/>
                </a:ext>
              </a:extLst>
            </p:cNvPr>
            <p:cNvSpPr txBox="1"/>
            <p:nvPr/>
          </p:nvSpPr>
          <p:spPr>
            <a:xfrm>
              <a:off x="721664" y="4118386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序号：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279832A-2CA5-42B8-8FAB-92F94D452105}"/>
                </a:ext>
              </a:extLst>
            </p:cNvPr>
            <p:cNvSpPr txBox="1"/>
            <p:nvPr/>
          </p:nvSpPr>
          <p:spPr>
            <a:xfrm>
              <a:off x="1216965" y="2538521"/>
              <a:ext cx="703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head</a:t>
              </a:r>
              <a:endParaRPr lang="zh-CN" altLang="en-US" sz="14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5FF7E22-4825-4073-AA69-8EA247658D83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1568828" y="2846298"/>
              <a:ext cx="0" cy="582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92D22C-DB96-4408-9762-9C0669969593}"/>
                </a:ext>
              </a:extLst>
            </p:cNvPr>
            <p:cNvSpPr/>
            <p:nvPr/>
          </p:nvSpPr>
          <p:spPr>
            <a:xfrm>
              <a:off x="-49301" y="3428995"/>
              <a:ext cx="636494" cy="58270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-1</a:t>
              </a:r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65CA2D2-622F-4417-97D4-6B2BD592368A}"/>
                </a:ext>
              </a:extLst>
            </p:cNvPr>
            <p:cNvCxnSpPr/>
            <p:nvPr/>
          </p:nvCxnSpPr>
          <p:spPr>
            <a:xfrm>
              <a:off x="587193" y="3720347"/>
              <a:ext cx="6633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F03B5DF-3F2D-498E-9251-2351B096DB63}"/>
                </a:ext>
              </a:extLst>
            </p:cNvPr>
            <p:cNvSpPr txBox="1"/>
            <p:nvPr/>
          </p:nvSpPr>
          <p:spPr>
            <a:xfrm>
              <a:off x="-208425" y="2538521"/>
              <a:ext cx="954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headPre</a:t>
              </a:r>
              <a:endParaRPr lang="zh-CN" altLang="en-US" sz="14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45445F5-F7A9-4166-B2F3-065E43EBD7D6}"/>
                </a:ext>
              </a:extLst>
            </p:cNvPr>
            <p:cNvCxnSpPr/>
            <p:nvPr/>
          </p:nvCxnSpPr>
          <p:spPr>
            <a:xfrm>
              <a:off x="268946" y="2846293"/>
              <a:ext cx="0" cy="582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63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67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</dc:creator>
  <cp:lastModifiedBy>EE400</cp:lastModifiedBy>
  <cp:revision>18</cp:revision>
  <dcterms:created xsi:type="dcterms:W3CDTF">2019-01-06T13:31:29Z</dcterms:created>
  <dcterms:modified xsi:type="dcterms:W3CDTF">2021-07-18T04:53:17Z</dcterms:modified>
</cp:coreProperties>
</file>