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56" r:id="rId5"/>
    <p:sldId id="257" r:id="rId6"/>
    <p:sldId id="260" r:id="rId7"/>
    <p:sldId id="261" r:id="rId8"/>
    <p:sldId id="267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9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2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3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9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4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2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4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10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3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marL="0" algn="l" defTabSz="914400" rtl="0" eaLnBrk="1" latinLnBrk="1" hangingPunct="1">
        <a:lnSpc>
          <a:spcPct val="90000"/>
        </a:lnSpc>
        <a:spcBef>
          <a:spcPct val="0"/>
        </a:spcBef>
        <a:buNone/>
        <a:defRPr lang="en-US" sz="5200" b="1" kern="1200" spc="5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1" hangingPunct="1">
        <a:lnSpc>
          <a:spcPct val="114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1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1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1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1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4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85906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ungbin2208/Soursecode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그림 4" descr="물, 하늘, 실외, 일몰이(가) 표시된 사진&#10;&#10;자동 생성된 설명">
            <a:extLst>
              <a:ext uri="{FF2B5EF4-FFF2-40B4-BE49-F238E27FC236}">
                <a16:creationId xmlns:a16="http://schemas.microsoft.com/office/drawing/2014/main" id="{2B51C7DD-85AA-67CA-B117-30B27DD66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30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90" name="Rectangle 82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E453A5-9364-888A-8B33-FB7824AB4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0798" y="1527295"/>
            <a:ext cx="8807726" cy="2940679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dirty="0">
                <a:solidFill>
                  <a:srgbClr val="FFFFFF"/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  Fish Guardians process</a:t>
            </a:r>
            <a:endParaRPr lang="ko-KR" altLang="en-US"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89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ame 43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7441AB-FD97-F1C9-B25E-CDD8ABCB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727" y="914401"/>
            <a:ext cx="5428375" cy="2076450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44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팀원 소개 및 역할분담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E2057-5D93-94CB-E69E-7EB0B62A7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00" y="3139704"/>
            <a:ext cx="5428375" cy="2986087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조장 </a:t>
            </a:r>
            <a:r>
              <a:rPr lang="en-US" altLang="ko-KR" sz="2000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2000" dirty="0" err="1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윤영빈</a:t>
            </a:r>
            <a:endParaRPr lang="en-US" altLang="ko-KR" sz="2000" dirty="0">
              <a:solidFill>
                <a:srgbClr val="FFFFFF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2000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하드웨어 </a:t>
            </a:r>
            <a:r>
              <a:rPr lang="en-US" altLang="ko-KR" sz="2000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2000" dirty="0" err="1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서승완</a:t>
            </a:r>
            <a:r>
              <a:rPr lang="en-US" altLang="ko-KR" sz="2000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000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정진우</a:t>
            </a:r>
            <a:endParaRPr lang="en-US" altLang="ko-KR" sz="2000" dirty="0">
              <a:solidFill>
                <a:srgbClr val="FFFFFF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2000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소프트웨어 </a:t>
            </a:r>
            <a:r>
              <a:rPr lang="en-US" altLang="ko-KR" sz="2000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2000" dirty="0" err="1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김우섭</a:t>
            </a:r>
            <a:r>
              <a:rPr lang="en-US" altLang="ko-KR" sz="2000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000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배동윤</a:t>
            </a:r>
            <a:endParaRPr lang="en-US" altLang="ko-KR" sz="2000" dirty="0">
              <a:solidFill>
                <a:srgbClr val="FFFFFF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ko-KR" altLang="en-US" sz="2000" dirty="0">
              <a:solidFill>
                <a:srgbClr val="FFFFFF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45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2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4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6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28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30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34">
            <a:extLst>
              <a:ext uri="{FF2B5EF4-FFF2-40B4-BE49-F238E27FC236}">
                <a16:creationId xmlns:a16="http://schemas.microsoft.com/office/drawing/2014/main" id="{16272B6F-135F-45E6-8F46-83B32059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494950"/>
            <a:ext cx="5231130" cy="587158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ame 36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610452-F71A-5F12-B41C-EC2DF118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429" y="1473554"/>
            <a:ext cx="5428375" cy="490797"/>
          </a:xfrm>
        </p:spPr>
        <p:txBody>
          <a:bodyPr anchor="b">
            <a:normAutofit fontScale="90000"/>
          </a:bodyPr>
          <a:lstStyle/>
          <a:p>
            <a:r>
              <a:rPr lang="ko-KR" alt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chemeClr val="tx2">
                      <a:lumMod val="25000"/>
                      <a:lumOff val="75000"/>
                      <a:alpha val="43000"/>
                    </a:scheme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</a:rPr>
              <a:t>피쉬</a:t>
            </a:r>
            <a:r>
              <a:rPr lang="ko-KR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chemeClr val="tx2">
                      <a:lumMod val="25000"/>
                      <a:lumOff val="75000"/>
                      <a:alpha val="43000"/>
                    </a:scheme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chemeClr val="tx2">
                      <a:lumMod val="25000"/>
                      <a:lumOff val="75000"/>
                      <a:alpha val="43000"/>
                    </a:scheme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가디언즈의</a:t>
            </a:r>
            <a:r>
              <a:rPr lang="ko-KR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chemeClr val="tx2">
                      <a:lumMod val="25000"/>
                      <a:lumOff val="75000"/>
                      <a:alpha val="43000"/>
                    </a:scheme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</a:rPr>
              <a:t> 외부 형태 및 진행과정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FE197-BDFE-03F3-9E66-0B9A6C239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24" y="2598716"/>
            <a:ext cx="5428375" cy="239906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2900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선반을 이용하여</a:t>
            </a:r>
            <a:r>
              <a:rPr lang="en-US" altLang="ko-KR" sz="2900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900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상단에는 텃밭</a:t>
            </a:r>
            <a:r>
              <a:rPr lang="en-US" altLang="ko-KR" sz="2900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</a:p>
          <a:p>
            <a:pPr marL="228600" indent="0">
              <a:buNone/>
            </a:pPr>
            <a:r>
              <a:rPr lang="en-US" altLang="ko-KR" sz="2900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</a:t>
            </a:r>
            <a:r>
              <a:rPr lang="ko-KR" altLang="en-US" sz="2900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하단에는 어항을 배치했습니다</a:t>
            </a:r>
            <a:r>
              <a:rPr lang="en-US" altLang="ko-KR" sz="2900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endParaRPr lang="en-US" altLang="ko-KR" sz="2900" dirty="0">
              <a:solidFill>
                <a:srgbClr val="FFFFFF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2900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원수통을 설치하여 물이 부족할 때 </a:t>
            </a:r>
            <a:endParaRPr lang="en-US" altLang="ko-KR" sz="2900" dirty="0">
              <a:solidFill>
                <a:srgbClr val="FFFFFF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28600" indent="0">
              <a:buNone/>
            </a:pPr>
            <a:r>
              <a:rPr lang="ko-KR" altLang="en-US" sz="2900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물을 공급하기 위해 설치하였습니다</a:t>
            </a:r>
            <a:r>
              <a:rPr lang="en-US" altLang="ko-KR" sz="2900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r>
              <a:rPr lang="ko-KR" altLang="en-US" sz="2900" dirty="0">
                <a:solidFill>
                  <a:srgbClr val="FFFF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2900" dirty="0">
              <a:solidFill>
                <a:srgbClr val="FFFFFF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28600" indent="0">
              <a:buNone/>
            </a:pPr>
            <a:r>
              <a:rPr lang="ko-KR" altLang="en-US" sz="2900" dirty="0">
                <a:solidFill>
                  <a:srgbClr val="FFFFFF"/>
                </a:solidFill>
              </a:rPr>
              <a:t> </a:t>
            </a:r>
            <a:endParaRPr lang="en-US" altLang="ko-KR" sz="2900" dirty="0">
              <a:solidFill>
                <a:srgbClr val="FFFFFF"/>
              </a:solidFill>
            </a:endParaRPr>
          </a:p>
          <a:p>
            <a:endParaRPr lang="ko-KR" altLang="en-US" sz="2000" dirty="0">
              <a:solidFill>
                <a:srgbClr val="FFFF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7866DA-AF44-5B89-7915-CC900B669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69" y="491461"/>
            <a:ext cx="5231130" cy="58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4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ame 54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884203-7A1F-4059-B697-23D53FA8A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AE12D6A8-795F-441C-B70F-F3E0D262F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09" y="1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ame 64">
            <a:extLst>
              <a:ext uri="{FF2B5EF4-FFF2-40B4-BE49-F238E27FC236}">
                <a16:creationId xmlns:a16="http://schemas.microsoft.com/office/drawing/2014/main" id="{77E975BE-D56B-41D7-A042-1DB14B6EB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F964A8-4CE0-5710-D0E2-128A97D3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01" y="1031349"/>
            <a:ext cx="6351165" cy="5654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2800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chemeClr val="tx2">
                      <a:lumMod val="25000"/>
                      <a:lumOff val="75000"/>
                      <a:alpha val="43000"/>
                    </a:scheme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</a:rPr>
              <a:t>피쉬</a:t>
            </a:r>
            <a:r>
              <a:rPr lang="ko-KR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chemeClr val="tx2">
                      <a:lumMod val="25000"/>
                      <a:lumOff val="75000"/>
                      <a:alpha val="43000"/>
                    </a:scheme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800" dirty="0" err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chemeClr val="accent2">
                      <a:alpha val="43000"/>
                    </a:scheme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가디언즈의</a:t>
            </a:r>
            <a:r>
              <a:rPr lang="ko-KR" alt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chemeClr val="tx2">
                      <a:lumMod val="25000"/>
                      <a:lumOff val="75000"/>
                      <a:alpha val="43000"/>
                    </a:schemeClr>
                  </a:outerShdw>
                </a:effectLst>
                <a:latin typeface="한컴산뜻돋움" panose="02000000000000000000" pitchFamily="2" charset="-127"/>
                <a:ea typeface="한컴산뜻돋움" panose="02000000000000000000" pitchFamily="2" charset="-127"/>
              </a:rPr>
              <a:t> 외부 형태 및 진행과정</a:t>
            </a:r>
            <a:endParaRPr lang="en-US" altLang="ko-KR" sz="27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95C5FC-6AFF-EB54-BA20-B4E3ECBFF1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850" y="619458"/>
            <a:ext cx="2259216" cy="1694412"/>
          </a:xfrm>
          <a:prstGeom prst="rect">
            <a:avLst/>
          </a:prstGeom>
        </p:spPr>
      </p:pic>
      <p:pic>
        <p:nvPicPr>
          <p:cNvPr id="7" name="그림 6" descr="실내이(가) 표시된 사진&#10;&#10;자동 생성된 설명">
            <a:extLst>
              <a:ext uri="{FF2B5EF4-FFF2-40B4-BE49-F238E27FC236}">
                <a16:creationId xmlns:a16="http://schemas.microsoft.com/office/drawing/2014/main" id="{2FA77F89-F65F-8A93-4F33-FE636FA6B9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850" y="2467799"/>
            <a:ext cx="2274517" cy="17058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C63A20-A881-4E44-9749-D7D788659D2C}"/>
              </a:ext>
            </a:extLst>
          </p:cNvPr>
          <p:cNvSpPr txBox="1"/>
          <p:nvPr/>
        </p:nvSpPr>
        <p:spPr>
          <a:xfrm>
            <a:off x="1109700" y="1990902"/>
            <a:ext cx="614149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0">
              <a:buNone/>
            </a:pPr>
            <a:endParaRPr lang="en-US" altLang="ko-KR"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0">
              <a:buNone/>
            </a:pPr>
            <a:r>
              <a:rPr lang="ko-KR" altLang="en-US" sz="20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수족관 </a:t>
            </a:r>
            <a:r>
              <a:rPr lang="en-US" altLang="ko-KR" sz="20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led: </a:t>
            </a:r>
            <a:r>
              <a:rPr lang="ko-KR" altLang="en-US" sz="20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물고기에게</a:t>
            </a:r>
            <a:r>
              <a:rPr lang="en-US" altLang="ko-KR" sz="20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빛을 공급해줍니다</a:t>
            </a:r>
            <a:r>
              <a:rPr lang="en-US" altLang="ko-KR" sz="20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28600" indent="0">
              <a:buNone/>
            </a:pPr>
            <a:endParaRPr lang="en-US" altLang="ko-KR" sz="2000"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0">
              <a:buNone/>
            </a:pPr>
            <a:r>
              <a:rPr lang="ko-KR" altLang="en-US" sz="20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여과기</a:t>
            </a:r>
            <a:r>
              <a:rPr lang="en-US" altLang="ko-KR" sz="20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산소공급과 물의 정화를 통해 </a:t>
            </a:r>
            <a:endParaRPr lang="en-US" altLang="ko-KR" sz="2000"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0">
              <a:buNone/>
            </a:pPr>
            <a:r>
              <a:rPr lang="en-US" altLang="ko-KR" sz="20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</a:t>
            </a:r>
            <a:r>
              <a:rPr lang="ko-KR" altLang="en-US" sz="20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물고기의 생활에 있어 필수적인 제품입니다</a:t>
            </a:r>
            <a:r>
              <a:rPr lang="en-US" altLang="ko-KR" sz="20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28600" indent="0">
              <a:buNone/>
            </a:pPr>
            <a:r>
              <a:rPr lang="en-US" altLang="ko-KR" sz="20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	     </a:t>
            </a:r>
          </a:p>
          <a:p>
            <a:pPr marL="228600" indent="0">
              <a:buNone/>
            </a:pPr>
            <a:r>
              <a:rPr lang="ko-KR" altLang="en-US" sz="2000" dirty="0" err="1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원수통</a:t>
            </a:r>
            <a:r>
              <a:rPr lang="en-US" altLang="ko-KR" sz="20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0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물이 부족하거나 물이 증발했을 때 </a:t>
            </a:r>
            <a:endParaRPr lang="en-US" altLang="ko-KR" sz="2000"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0">
              <a:buNone/>
            </a:pPr>
            <a:r>
              <a:rPr lang="ko-KR" altLang="en-US" sz="20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lang="en-US" altLang="ko-KR" sz="20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20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물을 공급해주는 역할입니다</a:t>
            </a:r>
            <a:r>
              <a:rPr lang="en-US" altLang="ko-KR" sz="20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20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000"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7A100-807E-7098-AA4E-F84E405A3164}"/>
              </a:ext>
            </a:extLst>
          </p:cNvPr>
          <p:cNvSpPr txBox="1"/>
          <p:nvPr/>
        </p:nvSpPr>
        <p:spPr>
          <a:xfrm>
            <a:off x="2437696" y="5241635"/>
            <a:ext cx="3009900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ko-KR" altLang="en-US" sz="3200" i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이어서</a:t>
            </a: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7BED8152-15F4-17ED-6159-CF979697EE3D}"/>
              </a:ext>
            </a:extLst>
          </p:cNvPr>
          <p:cNvSpPr/>
          <p:nvPr/>
        </p:nvSpPr>
        <p:spPr>
          <a:xfrm>
            <a:off x="1467992" y="5353049"/>
            <a:ext cx="323850" cy="361950"/>
          </a:xfrm>
          <a:prstGeom prst="chevron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CBC7CA36-5ED8-6186-5C85-21301E6735E3}"/>
              </a:ext>
            </a:extLst>
          </p:cNvPr>
          <p:cNvSpPr/>
          <p:nvPr/>
        </p:nvSpPr>
        <p:spPr>
          <a:xfrm>
            <a:off x="1786948" y="5353048"/>
            <a:ext cx="323850" cy="361950"/>
          </a:xfrm>
          <a:prstGeom prst="chevron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98E997DF-E97B-E558-9855-83DE6AE0073D}"/>
              </a:ext>
            </a:extLst>
          </p:cNvPr>
          <p:cNvSpPr/>
          <p:nvPr/>
        </p:nvSpPr>
        <p:spPr>
          <a:xfrm>
            <a:off x="2110798" y="5353048"/>
            <a:ext cx="323850" cy="361950"/>
          </a:xfrm>
          <a:prstGeom prst="chevron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A84263-207A-DD25-9B54-824A9E8F5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986" y="4338100"/>
            <a:ext cx="2259216" cy="16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71F2E-E0F9-4FDD-60B1-64EC52D8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20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앞으로의 제작 과정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90DCE57-91A1-65E9-11EE-C52EDEF4C6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2057400"/>
            <a:ext cx="3431097" cy="16898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2CD612F-F569-A1D4-CA39-6EDAFEA8B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6307" y="2059497"/>
            <a:ext cx="5181600" cy="3737296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앱 </a:t>
            </a:r>
            <a:r>
              <a:rPr lang="ko-KR" altLang="en-US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인벤터를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활용하여 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28600" indent="0">
              <a:buNone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식물의 온도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습도를 측정하는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28600" indent="0">
              <a:buNone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프로그램을 제작할 것 입니다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모종을 플라스틱 컵에 놓은 후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</a:p>
          <a:p>
            <a:pPr marL="228600" indent="0">
              <a:buNone/>
            </a:pP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물에 띄우는 방식으로 식물을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28600" indent="0">
              <a:buNone/>
            </a:pP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재배할 것입니다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97AB02-C7A8-0F47-8A19-C13978F94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17181"/>
            <a:ext cx="3431097" cy="2101442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614522E-16A9-07FA-011C-5B2FEA86950F}"/>
              </a:ext>
            </a:extLst>
          </p:cNvPr>
          <p:cNvSpPr/>
          <p:nvPr/>
        </p:nvSpPr>
        <p:spPr>
          <a:xfrm>
            <a:off x="4893928" y="2730499"/>
            <a:ext cx="796954" cy="494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071AD19-4F9A-A740-29FA-0AB9CC200DBF}"/>
              </a:ext>
            </a:extLst>
          </p:cNvPr>
          <p:cNvSpPr/>
          <p:nvPr/>
        </p:nvSpPr>
        <p:spPr>
          <a:xfrm>
            <a:off x="4893928" y="4851401"/>
            <a:ext cx="796954" cy="494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69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A8FA4-64EC-1B11-C0D9-6B72B0C9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사용된 센서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1A59A5-BD00-8C38-58D1-1A9FB9A4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수위센서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물의 높이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수위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를 측정해주는 역할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입니다</a:t>
            </a:r>
          </a:p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블루투스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전자기기끼리 전파를 이용하여 간단한 정보를 교환합니다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수중펌프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물을 끌어서 올려주거나 반대로 내려주는 역할을 합니다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marL="228600" indent="0">
              <a:buNone/>
            </a:pP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28600" indent="0">
              <a:buNone/>
            </a:pPr>
            <a:r>
              <a:rPr lang="ko-KR" altLang="en-US" dirty="0">
                <a:solidFill>
                  <a:srgbClr val="00B0F0">
                    <a:alpha val="70000"/>
                  </a:srgb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dirty="0">
                <a:solidFill>
                  <a:srgbClr val="00B0F0">
                    <a:alpha val="70000"/>
                  </a:srgb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※ </a:t>
            </a:r>
            <a:r>
              <a:rPr lang="ko-KR" altLang="en-US" dirty="0">
                <a:solidFill>
                  <a:srgbClr val="00B0F0">
                    <a:alpha val="70000"/>
                  </a:srgb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하단의 </a:t>
            </a:r>
            <a:r>
              <a:rPr lang="ko-KR" altLang="en-US" dirty="0" err="1">
                <a:solidFill>
                  <a:srgbClr val="00B0F0">
                    <a:alpha val="70000"/>
                  </a:srgb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깃허브</a:t>
            </a:r>
            <a:r>
              <a:rPr lang="ko-KR" altLang="en-US" dirty="0">
                <a:solidFill>
                  <a:srgbClr val="00B0F0">
                    <a:alpha val="70000"/>
                  </a:srgb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페이지에 접속하시면 관련 사진들과 코드를 볼 수 있습니다</a:t>
            </a:r>
            <a:r>
              <a:rPr lang="en-US" altLang="ko-KR" dirty="0">
                <a:solidFill>
                  <a:srgbClr val="00B0F0">
                    <a:alpha val="70000"/>
                  </a:srgb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marL="228600" indent="0">
              <a:buNone/>
            </a:pP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</a:t>
            </a:r>
            <a:r>
              <a:rPr lang="en-US" altLang="ko-KR" dirty="0">
                <a:hlinkClick r:id="rId2"/>
              </a:rPr>
              <a:t>https://github.com/Youngbin2208/Soursecode.git</a:t>
            </a:r>
            <a:r>
              <a:rPr lang="en-US" altLang="ko-KR" dirty="0"/>
              <a:t> </a:t>
            </a:r>
            <a:endParaRPr lang="ko-KR" altLang="en-US" dirty="0"/>
          </a:p>
          <a:p>
            <a:pPr marL="228600" indent="0">
              <a:buNone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47915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 Guardians (1).potx" id="{E330B6D8-D0B1-4C25-AA1E-4C75F519CE22}" vid="{4F1E775D-A4C8-4C41-9604-EE71A8C43B2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F55D3716982584985411A2E56FD053D" ma:contentTypeVersion="2" ma:contentTypeDescription="새 문서를 만듭니다." ma:contentTypeScope="" ma:versionID="f538e56226273baa6fa9e22288bd3537">
  <xsd:schema xmlns:xsd="http://www.w3.org/2001/XMLSchema" xmlns:xs="http://www.w3.org/2001/XMLSchema" xmlns:p="http://schemas.microsoft.com/office/2006/metadata/properties" xmlns:ns3="f07ab0c5-ad0b-43bd-9175-19361d0fd29b" targetNamespace="http://schemas.microsoft.com/office/2006/metadata/properties" ma:root="true" ma:fieldsID="11bd57b5e8b16eed404bc28b50e6dfeb" ns3:_="">
    <xsd:import namespace="f07ab0c5-ad0b-43bd-9175-19361d0fd2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7ab0c5-ad0b-43bd-9175-19361d0fd2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D6D43C-1B30-40BA-A7D0-565764A7C2AF}">
  <ds:schemaRefs>
    <ds:schemaRef ds:uri="http://purl.org/dc/dcmitype/"/>
    <ds:schemaRef ds:uri="http://purl.org/dc/elements/1.1/"/>
    <ds:schemaRef ds:uri="f07ab0c5-ad0b-43bd-9175-19361d0fd29b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169B1D6-438F-4171-9868-59212503FE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850C5C-9E17-4603-A1C9-0673076F32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7ab0c5-ad0b-43bd-9175-19361d0fd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Fish Guardians (1)</Template>
  <TotalTime>2949</TotalTime>
  <Words>182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Malgun Gothic Semilight</vt:lpstr>
      <vt:lpstr>Malgun Gothic</vt:lpstr>
      <vt:lpstr>한컴 고딕</vt:lpstr>
      <vt:lpstr>한컴산뜻돋움</vt:lpstr>
      <vt:lpstr>함초롬돋움</vt:lpstr>
      <vt:lpstr>휴먼둥근헤드라인</vt:lpstr>
      <vt:lpstr>Arial</vt:lpstr>
      <vt:lpstr>Britannic Bold</vt:lpstr>
      <vt:lpstr>Wingdings</vt:lpstr>
      <vt:lpstr>LuminousVTI</vt:lpstr>
      <vt:lpstr>  Fish Guardians process</vt:lpstr>
      <vt:lpstr>팀원 소개 및 역할분담</vt:lpstr>
      <vt:lpstr>피쉬 가디언즈의 외부 형태 및 진행과정</vt:lpstr>
      <vt:lpstr>피쉬 가디언즈의 외부 형태 및 진행과정</vt:lpstr>
      <vt:lpstr>앞으로의 제작 과정</vt:lpstr>
      <vt:lpstr>사용된 센서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Guardians</dc:title>
  <dc:creator>윤영빈</dc:creator>
  <cp:lastModifiedBy>배동윤</cp:lastModifiedBy>
  <cp:revision>11</cp:revision>
  <dcterms:created xsi:type="dcterms:W3CDTF">2022-05-16T11:41:21Z</dcterms:created>
  <dcterms:modified xsi:type="dcterms:W3CDTF">2022-06-30T06:54:17Z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0x010100CF55D3716982584985411A2E56FD053D</vt:lpwstr>
  </property>
</Properties>
</file>