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453d9886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453d9886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345a5bb9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345a5bb9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453d98866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453d98866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453d98866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453d98866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5469d6ff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5469d6ff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SaxRpb1XNMxl-8xeGJ79sjJlKANZtFJL/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hyperlink" Target="http://drive.google.com/file/d/1nVoLr6bqOLAa_ZGa73zuZ0nxTTrOzk27/view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26050" y="1811000"/>
            <a:ext cx="1060200" cy="8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YH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426050" y="2565450"/>
            <a:ext cx="2603400" cy="3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640" b="1">
                <a:solidFill>
                  <a:schemeClr val="dk1"/>
                </a:solidFill>
              </a:rPr>
              <a:t>지금부터 시작하겠습니다.</a:t>
            </a:r>
            <a:endParaRPr sz="1640" b="1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11300" y="2958150"/>
            <a:ext cx="8015700" cy="20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573325" y="2906850"/>
            <a:ext cx="2953800" cy="71700"/>
          </a:xfrm>
          <a:prstGeom prst="rect">
            <a:avLst/>
          </a:prstGeom>
          <a:solidFill>
            <a:srgbClr val="FF8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340600" y="3161475"/>
            <a:ext cx="228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팀장: 윤영빈  팀원: 황요한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3892325"/>
            <a:ext cx="9144000" cy="1251175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66675" y="140425"/>
            <a:ext cx="22713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진행 상황 및 향후일정</a:t>
            </a:r>
            <a:endParaRPr sz="27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474" y="536942"/>
            <a:ext cx="2092799" cy="406961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94350" y="1287025"/>
            <a:ext cx="5308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원래는 상단에 식물을 기르는 공간으로 구성하고, 중간층에는 어항을 놓을 예정 이 였으나, 도착하지 못하여 완성하지 못하였고, 완성하게 된다면 식물과 어항이 순환하는 시스템이 될 것입니다.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66675" y="2617950"/>
            <a:ext cx="5491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향후일정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1. 어항과 같은 다른 물건들이 도착하면 외형제작에 착수 할 것 이고 그리고 내부에 사용될 센서 제작도 계속하여 완성해 낼 것 입니다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2.기능에서도 아직 미숙한 flutter와 라즈베리파이의 연동을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완성해낼 것입니다.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3892325"/>
            <a:ext cx="9144000" cy="1200250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28650" y="212750"/>
            <a:ext cx="1553100" cy="850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설계도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300" y="1165125"/>
            <a:ext cx="5357401" cy="36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3892325"/>
            <a:ext cx="9144000" cy="1200250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65675" y="335300"/>
            <a:ext cx="2775300" cy="641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센서 및 모듈 설명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65675" y="1460550"/>
            <a:ext cx="1563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1. 온습도 센서</a:t>
            </a:r>
            <a:endParaRPr sz="1700"/>
          </a:p>
        </p:txBody>
      </p:sp>
      <p:sp>
        <p:nvSpPr>
          <p:cNvPr id="88" name="Google Shape;88;p17"/>
          <p:cNvSpPr txBox="1"/>
          <p:nvPr/>
        </p:nvSpPr>
        <p:spPr>
          <a:xfrm>
            <a:off x="407025" y="3914275"/>
            <a:ext cx="168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2. 카메라 모듈</a:t>
            </a:r>
            <a:endParaRPr sz="1700"/>
          </a:p>
        </p:txBody>
      </p:sp>
      <p:pic>
        <p:nvPicPr>
          <p:cNvPr id="89" name="Google Shape;89;p17" title="KakaoTalk_20230523_11290539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450" y="813325"/>
            <a:ext cx="2887149" cy="19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 title="output.avi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4450" y="3039775"/>
            <a:ext cx="2887150" cy="19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3892325"/>
            <a:ext cx="9144000" cy="1251175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516200" y="273850"/>
            <a:ext cx="18693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/>
              <a:t>기능 구현</a:t>
            </a:r>
            <a:endParaRPr sz="2900"/>
          </a:p>
        </p:txBody>
      </p:sp>
      <p:sp>
        <p:nvSpPr>
          <p:cNvPr id="97" name="Google Shape;97;p18"/>
          <p:cNvSpPr txBox="1"/>
          <p:nvPr/>
        </p:nvSpPr>
        <p:spPr>
          <a:xfrm>
            <a:off x="465275" y="1256500"/>
            <a:ext cx="3534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1. </a:t>
            </a:r>
            <a:r>
              <a:rPr lang="ko" sz="1900" b="1"/>
              <a:t> </a:t>
            </a:r>
            <a:r>
              <a:rPr lang="ko" sz="1900"/>
              <a:t>아두이노 ICD 온습도 표시</a:t>
            </a:r>
            <a:endParaRPr sz="1900"/>
          </a:p>
        </p:txBody>
      </p:sp>
      <p:sp>
        <p:nvSpPr>
          <p:cNvPr id="98" name="Google Shape;98;p18"/>
          <p:cNvSpPr txBox="1"/>
          <p:nvPr/>
        </p:nvSpPr>
        <p:spPr>
          <a:xfrm>
            <a:off x="4783775" y="1256500"/>
            <a:ext cx="383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2. </a:t>
            </a:r>
            <a:r>
              <a:rPr lang="ko" sz="1900" b="1"/>
              <a:t> </a:t>
            </a:r>
            <a:r>
              <a:rPr lang="ko" sz="1900"/>
              <a:t>라즈베리파이 카메라 모니터링</a:t>
            </a:r>
            <a:endParaRPr sz="19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064437" y="1554463"/>
            <a:ext cx="1961326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890" y="1983500"/>
            <a:ext cx="2583211" cy="19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0" y="3892325"/>
            <a:ext cx="9144000" cy="1251175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2477050" y="2160650"/>
            <a:ext cx="480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이상 들어주셔서 감사합니다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화면 슬라이드 쇼(16:9)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YH</vt:lpstr>
      <vt:lpstr>진행 상황 및 향후일정</vt:lpstr>
      <vt:lpstr>설계도</vt:lpstr>
      <vt:lpstr>센서 및 모듈 설명</vt:lpstr>
      <vt:lpstr>기능 구현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YH</dc:title>
  <dc:creator>윤영빈</dc:creator>
  <cp:lastModifiedBy>윤영빈</cp:lastModifiedBy>
  <cp:revision>1</cp:revision>
  <dcterms:modified xsi:type="dcterms:W3CDTF">2023-07-05T10:33:43Z</dcterms:modified>
</cp:coreProperties>
</file>