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12" r:id="rId3"/>
    <p:sldId id="319" r:id="rId4"/>
    <p:sldId id="311" r:id="rId5"/>
    <p:sldId id="320" r:id="rId6"/>
    <p:sldId id="313" r:id="rId7"/>
    <p:sldId id="314" r:id="rId8"/>
    <p:sldId id="321" r:id="rId9"/>
    <p:sldId id="322" r:id="rId10"/>
    <p:sldId id="323" r:id="rId11"/>
    <p:sldId id="324" r:id="rId12"/>
    <p:sldId id="31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2624-0D22-43D3-8C87-E4272E23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91526-BBCC-458A-BC58-FEA3B91C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0DF99-832F-4FDA-8F6F-2A5E51D9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1B7CE-B0AD-4573-96F6-1FC6EF68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F0C67-0B6E-43CE-841F-B432918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8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0C666-F29D-45F2-B595-F4984BAF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728BB-6883-4566-98A8-CEECD05E5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BDBDA-AF3B-4282-8623-439A31DB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9CF08-7906-49AF-A41E-FE42094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C3A47-D8C5-45E9-A08D-9C7F74C1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9C1171-6FC0-462E-9D4C-F08979924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CCBDF-220C-4E25-92A2-CB7C6372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98A1B-675B-4428-80C3-22B3D831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E2AD9-21E3-4FA3-A97D-6F603EE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1DA4F-2353-4B21-8DA4-1AD7687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8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D422-6ACA-4924-B1F5-CF721B0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5EE3F-E2C3-4D78-8D53-638961FA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03435-7E87-4EAF-A954-F7F2CACB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9AE1B-EE6A-4172-A119-1F1021A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DE4B5-2FD8-4F6A-B4F4-AE2962B6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3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C4A0C-F26E-417B-9E50-CC63D335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EC20C-163B-4AB2-ADC3-39C5ADC4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F7299-23F0-48E6-95BF-DDA7E255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F8C20-7E49-4FFA-B27C-39428200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AFBBA-3E84-4F66-ABAC-17888609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3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48F9-31D8-4656-865B-71C6069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0425D-B772-4E22-9392-C144817E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5CFC-4E7A-450C-9C02-F2BA86A8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2537D-1DA2-4274-B740-F7AED187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9F378-DDD8-4BF8-A96B-8EDC024F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8B6F6-7C2E-49B1-80C8-AC162735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3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3C03-6EA2-4AD3-9ACD-0C30E9B6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40F0E-3863-4D9F-B7FE-08982467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96C74-2D63-4C24-AC6F-DF2B1A08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098DC1-8FC7-4668-938B-49037EBA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E033C-5347-404F-9CB8-70F8B411D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FD629E-4719-420D-8F87-5148ED14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8F8CED-4126-4AF8-B75F-B381A88C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052B9-55F2-41F9-A567-45E0DC4C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3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F24E-16A7-478C-AD89-8C49C467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A29303-E5A8-432C-B2C7-CF8B2F58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3F943-CC88-44AC-8C9F-A706D55B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B1867-93E2-40E6-82E8-B14FF58C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2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8EB747-A601-434F-BA77-862EB077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23180A-397C-4C0A-A8EB-01D9ABDF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1C927B-5E5D-4C6F-A9AA-B5ABFE6C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7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F7414-ABA3-411A-A429-EC387470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C193F-BE06-439C-876E-6E2EC451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A9897-B332-472F-8E2C-CB2DD1D94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BE2DB-011B-470A-A246-C819D261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966D0-1771-4D97-83C3-2ABAABF9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6503B-C345-49A9-B1E0-F666ACC6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53D7E-7045-423F-95C6-379D2F51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05FCC-D78E-4EDE-B960-DC18AC140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AA3B9-E799-4F89-A268-1C040F46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23850-17B2-482B-8215-59C8E30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92365-4A90-43F5-87B4-41085E6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874F5-9B8C-43DD-9D85-D1D36981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1FA9D-98DB-48E1-8900-36DC078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F82C4-0C15-4D20-9407-E9C72FA1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6C07D-307F-4ACA-A203-C6924ACBE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CEF3-3AB0-47E5-9364-9D3FDD5AF3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E10F1-FD57-4B42-AC44-40DB9748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64C88-29F6-4F7D-8D9E-98678B0EF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DFBB-3351-4918-88AA-D4398122F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0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AndroidManifest.xml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AndroidManifest.xml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파일은 안드로이드 스튜디오 프로젝트의 액티비티나 인터넷 사용허가 등을 등록하는 파일이다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우측의 소스코드에서 알 수 있듯이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어플의 아이콘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어플 명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어플이 사용하는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class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명 등을 등록할 수 있다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  <a:buSzPct val="70000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만약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AndroidManifest.xml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파일에 위와 같은 변동사항을 저장하지 않는다면 어플리케이션에서 없는 것으로 간주하고 정상적으로 작동하지 않으니 꼭 등록하여야 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8C0A0-0062-4025-91AA-AA21AEB1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25" y="1570288"/>
            <a:ext cx="7823152" cy="46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strings.xml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변수 부분에 직접 문자열을 작성하지 않고 불편하게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strings.xml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을 이용하는 이유는 따로 있다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이렇게 변수마다 따로 문자열을 지정해서 저장하면 국가마다 다른 언어를 사용하거나 단말에서 다른 언어로 지정되어 있어도 쉽게 여러 나라의 문자를 표시 할 수 있기 때문이다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이는 안드로이드 앱 개발시에 글로벌화를 쉽게 할 수 있도록 도와주는 도구라고 생각할 수 있다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7431A-791E-4E2A-ADA9-762292FF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71" y="1570288"/>
            <a:ext cx="7753157" cy="4662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F0F4D8-6F0B-415E-8823-CF9FE3C85D17}"/>
              </a:ext>
            </a:extLst>
          </p:cNvPr>
          <p:cNvSpPr txBox="1"/>
          <p:nvPr/>
        </p:nvSpPr>
        <p:spPr>
          <a:xfrm>
            <a:off x="11207692" y="6409230"/>
            <a:ext cx="5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345028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 err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Build.gradle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Gradle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파일은 개발자 도구인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SDK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와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NDK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의 버전 설정과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빌드 타입의 설정 그리고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가장 중요한 빌드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컴파일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를 행해 준다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흔히 알려져 있는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java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개발 도구인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eclipse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같은 경우에는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eclipse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자체적으로 컴파일을 수행하지만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안드로이드 스튜디오에서는 코드의 편집을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담당하는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app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부분과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빌드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컴파일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부분을 담당하는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gradle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부분으로 나뉘게 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B5CF0-9EC0-4C01-B06D-619B70DD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993" y="1570288"/>
            <a:ext cx="7769935" cy="4662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F3E40A-50D9-4944-B396-DF99E8B5F456}"/>
              </a:ext>
            </a:extLst>
          </p:cNvPr>
          <p:cNvSpPr txBox="1"/>
          <p:nvPr/>
        </p:nvSpPr>
        <p:spPr>
          <a:xfrm>
            <a:off x="11207692" y="6409230"/>
            <a:ext cx="5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128747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4072" y="1585453"/>
            <a:ext cx="11366016" cy="304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날씨 정보를 가져오는 프로그래밍이 완전치 않으므로 날씨 정보를 실시간으로 가져오는 방법을 모색하여 컴파일 오류 없이 코드를 구현해 내는 것이 일 순위이다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spc="-30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또한 안드로이드 개발에 있어서 생각보다 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Gradle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Sync 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관리가 중요하므로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반드시 백업하여 작업 중간중간에 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Gradle 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또는 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Sync 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오류가 날 경우 이전 단계로 돌아가서 하지 말아야 할 행동을 잘 숙지하면서 신중히 작업해 나가야 한다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spc="-30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라즈베리파이와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아두이노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오드로이드를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휴대폰 어플과 연동하는 방법을 아직 모르니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 두 최 우선 과제를 이행 한 후 통신 방법과 그에 걸맞는 코드를 공부한다</a:t>
            </a:r>
            <a:r>
              <a:rPr lang="en-US" altLang="ko-KR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spc="-30" dirty="0">
              <a:solidFill>
                <a:schemeClr val="tx1">
                  <a:lumMod val="65000"/>
                  <a:lumOff val="3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C912BF-D4BC-4C17-8355-4B70B1D0EBBF}"/>
              </a:ext>
            </a:extLst>
          </p:cNvPr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추가 진행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E9956-FD4D-41AD-A9DE-DDE55EB2F7B6}"/>
              </a:ext>
            </a:extLst>
          </p:cNvPr>
          <p:cNvSpPr txBox="1"/>
          <p:nvPr/>
        </p:nvSpPr>
        <p:spPr>
          <a:xfrm>
            <a:off x="11207692" y="6409230"/>
            <a:ext cx="530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58326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Home.xml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home.xml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파일은 어플을 실행 했을 때의 첫 화면을 임의로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home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이라는 이름을 붙여 레이아웃을 구성한 것이다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  <a:buSzPct val="70000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우측의 소스코드에서 알 수 있듯이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어플의 모든 오브젝트들은 정확한 위치를 설정해 주어야 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그래야 화면의 해상도가 달라지더라도 일정한 규칙으로 자리를 잡고 유지하기 때문이다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Xml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파일과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java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파일이 쌍을 이루어 액티비티를 구성한다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A33E6F-2041-4B3D-8863-C7BE23C5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45" y="2249796"/>
            <a:ext cx="4538264" cy="3983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D2EC52-0AAA-4900-A595-FC922033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023" y="2249796"/>
            <a:ext cx="3116905" cy="3983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31D76E-CAC1-4E50-8286-087C42541B1B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13145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Home.java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home.java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파일은 버튼을 작동하였을 때 어떤 동작을 할 것인지를 프로그래밍 하는 파일이다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  <a:buSzPct val="70000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Button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을 작동시키기 위해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android.widget.Button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라이브러리를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import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하고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버튼마다 객체를 생성하여 인텐트의 객체를 통하여 원하는 화면으로 이동하도록 코드를 작성하였다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버튼을 눌렀을 때 어떤 일을 할 지를 정하는 것이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onClick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메소드이다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  <a:buSzPct val="70000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9ADC19-E529-446D-8F95-AF28D59A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1570288"/>
            <a:ext cx="7803491" cy="4668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5B1A6-1A56-4BC5-9488-0C8B81B63789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206475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51D61A-46EA-41B1-B95A-B0523C53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191" y="2252257"/>
            <a:ext cx="4539579" cy="3980764"/>
          </a:xfrm>
          <a:prstGeom prst="rect">
            <a:avLst/>
          </a:prstGeom>
        </p:spPr>
      </p:pic>
      <p:grpSp>
        <p:nvGrpSpPr>
          <p:cNvPr id="14" name="그룹 34">
            <a:extLst>
              <a:ext uri="{FF2B5EF4-FFF2-40B4-BE49-F238E27FC236}">
                <a16:creationId xmlns:a16="http://schemas.microsoft.com/office/drawing/2014/main" id="{F7C8D7A6-3678-4908-A5A0-5F20600B4677}"/>
              </a:ext>
            </a:extLst>
          </p:cNvPr>
          <p:cNvGrpSpPr/>
          <p:nvPr/>
        </p:nvGrpSpPr>
        <p:grpSpPr>
          <a:xfrm>
            <a:off x="454072" y="1570287"/>
            <a:ext cx="3388086" cy="4662734"/>
            <a:chOff x="2399878" y="2208567"/>
            <a:chExt cx="2304256" cy="309541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BEA7C57-C45E-4F13-9091-4EA7FAA468D6}"/>
                </a:ext>
              </a:extLst>
            </p:cNvPr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Display11.xml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6F68E1-2204-42E4-9F4E-F251F59980DD}"/>
                </a:ext>
              </a:extLst>
            </p:cNvPr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display11.xml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파일은 처음 메뉴인 </a:t>
              </a:r>
              <a:r>
                <a:rPr lang="ko-KR" altLang="en-US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드론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운행시 주의사항을 텍스트로 표현 하였다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텍스트는 안드로이드 스튜디오에 기본으로 내장 되어있는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string.xml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파일을 사용한다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따라서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string/str5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라는 변수에 문자열을 저장한 후 그 변수를 이용하여 레이아웃을 만든다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또한 화면상의 일정함을 위해 텍스트 뷰의 가로 크기를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280dp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로 고정하였다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628D96-E60E-4569-9732-55386F01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098" y="1570287"/>
            <a:ext cx="3091830" cy="466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B8AB-7618-462E-88E4-24B7E720C38B}"/>
              </a:ext>
            </a:extLst>
          </p:cNvPr>
          <p:cNvSpPr txBox="1"/>
          <p:nvPr/>
        </p:nvSpPr>
        <p:spPr>
          <a:xfrm>
            <a:off x="4017190" y="1570554"/>
            <a:ext cx="453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ym typeface="Webdings" panose="05030102010509060703" pitchFamily="18" charset="2"/>
              </a:rPr>
              <a:t></a:t>
            </a:r>
            <a:r>
              <a:rPr lang="en-US" altLang="ko-KR" sz="1100" b="1" dirty="0"/>
              <a:t>Display12</a:t>
            </a:r>
            <a:r>
              <a:rPr lang="ko-KR" altLang="en-US" sz="1100" b="1" dirty="0"/>
              <a:t>는 </a:t>
            </a:r>
            <a:r>
              <a:rPr lang="en-US" altLang="ko-KR" sz="1100" b="1" dirty="0"/>
              <a:t>Display11</a:t>
            </a:r>
            <a:r>
              <a:rPr lang="ko-KR" altLang="en-US" sz="1100" b="1" dirty="0"/>
              <a:t>과 </a:t>
            </a:r>
            <a:r>
              <a:rPr lang="ko-KR" altLang="en-US" sz="1100" b="1" dirty="0" err="1"/>
              <a:t>매커니즘이</a:t>
            </a:r>
            <a:r>
              <a:rPr lang="ko-KR" altLang="en-US" sz="1100" b="1" dirty="0"/>
              <a:t> 유사하므로 생략한다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05F97-08D5-4132-AE19-571EA69A4D45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13070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grpSp>
        <p:nvGrpSpPr>
          <p:cNvPr id="14" name="그룹 34">
            <a:extLst>
              <a:ext uri="{FF2B5EF4-FFF2-40B4-BE49-F238E27FC236}">
                <a16:creationId xmlns:a16="http://schemas.microsoft.com/office/drawing/2014/main" id="{F7C8D7A6-3678-4908-A5A0-5F20600B4677}"/>
              </a:ext>
            </a:extLst>
          </p:cNvPr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BEA7C57-C45E-4F13-9091-4EA7FAA468D6}"/>
                </a:ext>
              </a:extLst>
            </p:cNvPr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Display11.java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6F68E1-2204-42E4-9F4E-F251F59980DD}"/>
                </a:ext>
              </a:extLst>
            </p:cNvPr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display11.java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파일에서 텍스트 뷰는 따로 액티비티를 설정 해 줄 필요가 없다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따라서 다음 화면인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display12.xml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으로 넘어갈 수 있는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Next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버튼만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onClick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메소드를 이용하여 프로그래밍 해 주었다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CB42FBE-9481-469B-938F-43949EEF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7" y="1570288"/>
            <a:ext cx="7803491" cy="4662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7B299-D1B3-4FFF-88A0-E387BE7F6A13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214839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Display13.xml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display13.xml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파일은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display11.xml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의 연장이다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또한 이미지 뷰가 등장한다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이미지 뷰에 내가 원하는 이미지 파일을 첨부하기 위해서는 프로젝트 폴더 내의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app/res/drawable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폴더에 미리 자신이 원하는 이미지 파일을 옮겨 두어야 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이미지를 불러오는 코드는 우측의 코드처럼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app:srcCompat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태그를 사용한다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  <a:buSzPct val="70000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18A-18F6-4383-A54A-B02E0C2212F3}"/>
              </a:ext>
            </a:extLst>
          </p:cNvPr>
          <p:cNvSpPr txBox="1"/>
          <p:nvPr/>
        </p:nvSpPr>
        <p:spPr>
          <a:xfrm>
            <a:off x="4017190" y="1570554"/>
            <a:ext cx="453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ym typeface="Webdings" panose="05030102010509060703" pitchFamily="18" charset="2"/>
              </a:rPr>
              <a:t></a:t>
            </a:r>
            <a:r>
              <a:rPr lang="en-US" altLang="ko-KR" sz="1100" b="1" dirty="0"/>
              <a:t>Display14,15</a:t>
            </a:r>
            <a:r>
              <a:rPr lang="ko-KR" altLang="en-US" sz="1100" b="1" dirty="0"/>
              <a:t>는 </a:t>
            </a:r>
            <a:r>
              <a:rPr lang="en-US" altLang="ko-KR" sz="1100" b="1" dirty="0"/>
              <a:t>Display13</a:t>
            </a:r>
            <a:r>
              <a:rPr lang="ko-KR" altLang="en-US" sz="1100" b="1" dirty="0"/>
              <a:t>과 </a:t>
            </a:r>
            <a:r>
              <a:rPr lang="ko-KR" altLang="en-US" sz="1100" b="1" dirty="0" err="1"/>
              <a:t>매커니즘이</a:t>
            </a:r>
            <a:r>
              <a:rPr lang="ko-KR" altLang="en-US" sz="1100" b="1" dirty="0"/>
              <a:t> 유사하므로 생략한다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D6047-0E2C-491C-A006-CA8EEE50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01" y="1570288"/>
            <a:ext cx="3006127" cy="4662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7762DA-9EE5-472D-9F58-29454C07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99" y="2229531"/>
            <a:ext cx="4566070" cy="4003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D349CC-5784-4AE5-9442-1F2584B31774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363900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Display13.java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display13.java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파일은 텍스트 뷰와 이미지 뷰에 대한 액티비티를 따로 설정 해 줄 필요가 없다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따라서 다음 화면인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display14.xml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으로 넘어갈 수 있는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Next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버튼만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onClick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메소드를 이용하여 프로그래밍 해 주었다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4B2994-CD6B-4171-97C3-5B4AF217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605" y="1570288"/>
            <a:ext cx="7778324" cy="466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BFA331-68AA-433C-AD11-58A98ECA353A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113489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Display21.xml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display21.xml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에서는 별다른 새로운 뷰가 등장하지 않는다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하지만 실시간 스트리밍은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vlc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라는 동영상 스트리밍 어플리케이션을 이용할 것이므로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외부 어플로 이동할 수 있는 프로그래밍이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실시간 스트리밍＂ 버튼에 적용되어 있어야 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그 자세한 코드는 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display21.java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파일에서 확인할 수 있다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  <a:buSzPct val="70000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5B5E5C-BD18-4AF6-A5EA-770B929F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30" y="2229531"/>
            <a:ext cx="4572612" cy="4003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B1201C-1680-4B04-8A7A-46028DB6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914" y="1484851"/>
            <a:ext cx="3129014" cy="4748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17F73E-C49B-453E-B3FE-0F5A57F418F0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10652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454072" y="1570288"/>
            <a:ext cx="3388086" cy="4662732"/>
            <a:chOff x="2399878" y="2208567"/>
            <a:chExt cx="2304256" cy="3095411"/>
          </a:xfrm>
        </p:grpSpPr>
        <p:sp>
          <p:nvSpPr>
            <p:cNvPr id="21" name="직사각형 20"/>
            <p:cNvSpPr/>
            <p:nvPr/>
          </p:nvSpPr>
          <p:spPr>
            <a:xfrm>
              <a:off x="2399878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Display21.java</a:t>
              </a:r>
              <a:endParaRPr lang="ko-KR" altLang="en-US" sz="1500" b="1" spc="-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99878" y="2912958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display21.java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에서는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onClick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메소드에 문자열 형식의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url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변수가 등장한다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url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변수에 동영상 스트리밍에 필요한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vlc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어플리케이션의 패키지명인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org.videolan.vlc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를 대입하여 </a:t>
              </a:r>
              <a:r>
                <a:rPr lang="ko-KR" altLang="en-US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인텐트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객체를 이용해 플레이 스토어로 사용자를 접근시킨다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lang="en-US" altLang="ko-KR" sz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indent="180975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사용자의 스마트폰에 </a:t>
              </a:r>
              <a:r>
                <a:rPr lang="en-US" altLang="ko-KR" sz="1200" dirty="0" err="1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vlc</a:t>
              </a:r>
              <a:r>
                <a:rPr lang="ko-KR" altLang="en-US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어플리케이션이 설치되어 있다면 열기를 누르게 될 것이고 만약 설치가 되어있지 않다면 설치를 누르면 된다</a:t>
              </a:r>
              <a:r>
                <a:rPr lang="en-US" altLang="ko-KR" sz="12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4072" y="341048"/>
            <a:ext cx="11283856" cy="99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안드로이드 스튜디오를 이용한 어플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C81D3A-38AC-4032-A91C-2D37699D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1570288"/>
            <a:ext cx="7803491" cy="4662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789AF-1642-406E-858B-7AA420B66A4C}"/>
              </a:ext>
            </a:extLst>
          </p:cNvPr>
          <p:cNvSpPr txBox="1"/>
          <p:nvPr/>
        </p:nvSpPr>
        <p:spPr>
          <a:xfrm>
            <a:off x="11282622" y="6409230"/>
            <a:ext cx="455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all</a:t>
            </a:r>
          </a:p>
        </p:txBody>
      </p:sp>
    </p:spTree>
    <p:extLst>
      <p:ext uri="{BB962C8B-B14F-4D97-AF65-F5344CB8AC3E}">
        <p14:creationId xmlns:p14="http://schemas.microsoft.com/office/powerpoint/2010/main" val="29132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778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돋움체</vt:lpstr>
      <vt:lpstr>맑은 고딕</vt:lpstr>
      <vt:lpstr>아리따-돋움(TTF)-Medium</vt:lpstr>
      <vt:lpstr>Arial</vt:lpstr>
      <vt:lpstr>Webdings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15</cp:revision>
  <dcterms:created xsi:type="dcterms:W3CDTF">2018-08-14T08:32:22Z</dcterms:created>
  <dcterms:modified xsi:type="dcterms:W3CDTF">2018-08-14T10:51:55Z</dcterms:modified>
</cp:coreProperties>
</file>