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17"/>
  </p:notesMasterIdLst>
  <p:handoutMasterIdLst>
    <p:handoutMasterId r:id="rId18"/>
  </p:handoutMasterIdLst>
  <p:sldIdLst>
    <p:sldId id="314" r:id="rId5"/>
    <p:sldId id="326" r:id="rId6"/>
    <p:sldId id="328" r:id="rId7"/>
    <p:sldId id="329" r:id="rId8"/>
    <p:sldId id="332" r:id="rId9"/>
    <p:sldId id="319" r:id="rId10"/>
    <p:sldId id="315" r:id="rId11"/>
    <p:sldId id="316" r:id="rId12"/>
    <p:sldId id="331" r:id="rId13"/>
    <p:sldId id="330" r:id="rId14"/>
    <p:sldId id="309" r:id="rId15"/>
    <p:sldId id="32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0" autoAdjust="0"/>
    <p:restoredTop sz="82930" autoAdjust="0"/>
  </p:normalViewPr>
  <p:slideViewPr>
    <p:cSldViewPr snapToGrid="0">
      <p:cViewPr varScale="1">
        <p:scale>
          <a:sx n="92" d="100"/>
          <a:sy n="92" d="100"/>
        </p:scale>
        <p:origin x="498" y="78"/>
      </p:cViewPr>
      <p:guideLst>
        <p:guide orient="horz" pos="3360"/>
        <p:guide pos="3840"/>
      </p:guideLst>
    </p:cSldViewPr>
  </p:slideViewPr>
  <p:outlineViewPr>
    <p:cViewPr>
      <p:scale>
        <a:sx n="33" d="100"/>
        <a:sy n="33" d="100"/>
      </p:scale>
      <p:origin x="0" y="-12672"/>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3480" y="55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4/26/2024</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4/26/2024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1</a:t>
            </a:fld>
            <a:endParaRPr lang="en-US" dirty="0"/>
          </a:p>
        </p:txBody>
      </p:sp>
    </p:spTree>
    <p:extLst>
      <p:ext uri="{BB962C8B-B14F-4D97-AF65-F5344CB8AC3E}">
        <p14:creationId xmlns:p14="http://schemas.microsoft.com/office/powerpoint/2010/main" val="25691378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are using Unreal Engine 5 for the gameplay creation, GitHub for source control and Blender for creating art assets</a:t>
            </a:r>
          </a:p>
        </p:txBody>
      </p:sp>
      <p:sp>
        <p:nvSpPr>
          <p:cNvPr id="4" name="Slide Number Placeholder 3"/>
          <p:cNvSpPr>
            <a:spLocks noGrp="1"/>
          </p:cNvSpPr>
          <p:nvPr>
            <p:ph type="sldNum" sz="quarter" idx="5"/>
          </p:nvPr>
        </p:nvSpPr>
        <p:spPr/>
        <p:txBody>
          <a:bodyPr/>
          <a:lstStyle/>
          <a:p>
            <a:fld id="{D4B9A9E5-4F7F-4A7D-9DE1-899232329269}" type="slidenum">
              <a:rPr lang="en-US" smtClean="0"/>
              <a:t>10</a:t>
            </a:fld>
            <a:endParaRPr lang="en-US" dirty="0"/>
          </a:p>
        </p:txBody>
      </p:sp>
    </p:spTree>
    <p:extLst>
      <p:ext uri="{BB962C8B-B14F-4D97-AF65-F5344CB8AC3E}">
        <p14:creationId xmlns:p14="http://schemas.microsoft.com/office/powerpoint/2010/main" val="14061923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11</a:t>
            </a:fld>
            <a:endParaRPr lang="en-US" dirty="0"/>
          </a:p>
        </p:txBody>
      </p:sp>
    </p:spTree>
    <p:extLst>
      <p:ext uri="{BB962C8B-B14F-4D97-AF65-F5344CB8AC3E}">
        <p14:creationId xmlns:p14="http://schemas.microsoft.com/office/powerpoint/2010/main" val="24299665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12</a:t>
            </a:fld>
            <a:endParaRPr lang="en-US" dirty="0"/>
          </a:p>
        </p:txBody>
      </p:sp>
    </p:spTree>
    <p:extLst>
      <p:ext uri="{BB962C8B-B14F-4D97-AF65-F5344CB8AC3E}">
        <p14:creationId xmlns:p14="http://schemas.microsoft.com/office/powerpoint/2010/main" val="16279394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Wumpus Explorers is a 3D adventure puzzle game based on the Wumpus World in which an AI agent must navigate through different rooms avoiding pitfalls and a monster called Wumpus while they seek a treasure. The difference in Wumpus explorers is that the Wumpus will be able to move around and there will be NPC competitors that will be racing the player to the treasure.</a:t>
            </a:r>
          </a:p>
        </p:txBody>
      </p:sp>
      <p:sp>
        <p:nvSpPr>
          <p:cNvPr id="4" name="Slide Number Placeholder 3"/>
          <p:cNvSpPr>
            <a:spLocks noGrp="1"/>
          </p:cNvSpPr>
          <p:nvPr>
            <p:ph type="sldNum" sz="quarter" idx="5"/>
          </p:nvPr>
        </p:nvSpPr>
        <p:spPr/>
        <p:txBody>
          <a:bodyPr/>
          <a:lstStyle/>
          <a:p>
            <a:fld id="{D4B9A9E5-4F7F-4A7D-9DE1-899232329269}" type="slidenum">
              <a:rPr lang="en-US" smtClean="0"/>
              <a:t>2</a:t>
            </a:fld>
            <a:endParaRPr lang="en-US" dirty="0"/>
          </a:p>
        </p:txBody>
      </p:sp>
    </p:spTree>
    <p:extLst>
      <p:ext uri="{BB962C8B-B14F-4D97-AF65-F5344CB8AC3E}">
        <p14:creationId xmlns:p14="http://schemas.microsoft.com/office/powerpoint/2010/main" val="16845084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Genre: 3D Adventure/Puzzle</a:t>
            </a:r>
          </a:p>
          <a:p>
            <a:r>
              <a:rPr lang="en-US" dirty="0"/>
              <a:t>Mood: Thrilling/Fear</a:t>
            </a:r>
          </a:p>
          <a:p>
            <a:r>
              <a:rPr lang="en-US" dirty="0"/>
              <a:t>Pace: Evolving based on other actors &amp; interactions.</a:t>
            </a:r>
          </a:p>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3</a:t>
            </a:fld>
            <a:endParaRPr lang="en-US" dirty="0"/>
          </a:p>
        </p:txBody>
      </p:sp>
    </p:spTree>
    <p:extLst>
      <p:ext uri="{BB962C8B-B14F-4D97-AF65-F5344CB8AC3E}">
        <p14:creationId xmlns:p14="http://schemas.microsoft.com/office/powerpoint/2010/main" val="8989457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Players will explore randomly generated caves composed of tiles and use stimuli to navigate around hazards.</a:t>
            </a:r>
          </a:p>
          <a:p>
            <a:r>
              <a:rPr lang="en-US" dirty="0"/>
              <a:t>Why: The player wants to collect the treasure before others and without dying so it can be sold for money</a:t>
            </a:r>
          </a:p>
          <a:p>
            <a:r>
              <a:rPr lang="en-US" dirty="0"/>
              <a:t>Where: Players are in caves exploring the terrain and looking for treasure to bring back out of the cave.</a:t>
            </a:r>
          </a:p>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4</a:t>
            </a:fld>
            <a:endParaRPr lang="en-US" dirty="0"/>
          </a:p>
        </p:txBody>
      </p:sp>
    </p:spTree>
    <p:extLst>
      <p:ext uri="{BB962C8B-B14F-4D97-AF65-F5344CB8AC3E}">
        <p14:creationId xmlns:p14="http://schemas.microsoft.com/office/powerpoint/2010/main" val="4584042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NPC Behavior &amp; Systems – functioning NPC system gives the game its pacing, otherwise it’s just a stroll in the park</a:t>
            </a:r>
          </a:p>
          <a:p>
            <a:r>
              <a:rPr lang="en-US" dirty="0"/>
              <a:t>Level Generation - Must work 100% of the time to have gameplay loop</a:t>
            </a:r>
          </a:p>
          <a:p>
            <a:r>
              <a:rPr lang="en-US" dirty="0"/>
              <a:t>Stimuli accuracy &amp; visibility – Needs to be timed well &amp; with correct proximity for player &amp; NPCs to make well-informed decisions.</a:t>
            </a:r>
          </a:p>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5</a:t>
            </a:fld>
            <a:endParaRPr lang="en-US" dirty="0"/>
          </a:p>
        </p:txBody>
      </p:sp>
    </p:spTree>
    <p:extLst>
      <p:ext uri="{BB962C8B-B14F-4D97-AF65-F5344CB8AC3E}">
        <p14:creationId xmlns:p14="http://schemas.microsoft.com/office/powerpoint/2010/main" val="18741677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gg sans"/>
              </a:rPr>
              <a:t>James is a college student who enjoys playing all types of games. He is most interested in 3D adventure games that provide a challenge such as competing against NPCs and completing objectives.</a:t>
            </a:r>
            <a:endParaRPr lang="en-US" dirty="0"/>
          </a:p>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6</a:t>
            </a:fld>
            <a:endParaRPr lang="en-US" dirty="0"/>
          </a:p>
        </p:txBody>
      </p:sp>
    </p:spTree>
    <p:extLst>
      <p:ext uri="{BB962C8B-B14F-4D97-AF65-F5344CB8AC3E}">
        <p14:creationId xmlns:p14="http://schemas.microsoft.com/office/powerpoint/2010/main" val="34864728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Core mechanics of this game are </a:t>
            </a:r>
          </a:p>
          <a:p>
            <a:r>
              <a:rPr lang="en-US" dirty="0"/>
              <a:t>-Player movement- the player is able to move freely throughout the level</a:t>
            </a:r>
          </a:p>
          <a:p>
            <a:r>
              <a:rPr lang="en-US" dirty="0"/>
              <a:t>-hazards- hazards include pitfalls and an enemy character that both cause a game over instantly</a:t>
            </a:r>
          </a:p>
          <a:p>
            <a:r>
              <a:rPr lang="en-US" dirty="0"/>
              <a:t>-Room hiding- adjacent rooms stay hidden until the player actually enters the room</a:t>
            </a:r>
          </a:p>
          <a:p>
            <a:r>
              <a:rPr lang="en-US" dirty="0"/>
              <a:t>-Item collection- The main goal of the game it to collect the treasure and escape safely from the “cave”</a:t>
            </a:r>
          </a:p>
          <a:p>
            <a:r>
              <a:rPr lang="en-US" dirty="0"/>
              <a:t>-Sensory system- Notifies the player and NPCs if adjacent rooms contain a hazard or treasure</a:t>
            </a:r>
          </a:p>
        </p:txBody>
      </p:sp>
      <p:sp>
        <p:nvSpPr>
          <p:cNvPr id="4" name="Slide Number Placeholder 3"/>
          <p:cNvSpPr>
            <a:spLocks noGrp="1"/>
          </p:cNvSpPr>
          <p:nvPr>
            <p:ph type="sldNum" sz="quarter" idx="5"/>
          </p:nvPr>
        </p:nvSpPr>
        <p:spPr/>
        <p:txBody>
          <a:bodyPr/>
          <a:lstStyle/>
          <a:p>
            <a:fld id="{D4B9A9E5-4F7F-4A7D-9DE1-899232329269}" type="slidenum">
              <a:rPr lang="en-US" smtClean="0"/>
              <a:t>7</a:t>
            </a:fld>
            <a:endParaRPr lang="en-US" dirty="0"/>
          </a:p>
        </p:txBody>
      </p:sp>
    </p:spTree>
    <p:extLst>
      <p:ext uri="{BB962C8B-B14F-4D97-AF65-F5344CB8AC3E}">
        <p14:creationId xmlns:p14="http://schemas.microsoft.com/office/powerpoint/2010/main" val="16989693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Core dynamics are</a:t>
            </a:r>
          </a:p>
          <a:p>
            <a:r>
              <a:rPr lang="en-US" dirty="0"/>
              <a:t>-Wumpus- Enemy character who will eat the character if they enter the same room as him</a:t>
            </a:r>
          </a:p>
          <a:p>
            <a:r>
              <a:rPr lang="en-US" dirty="0"/>
              <a:t>The Wumpus starts in a room and will work his way around the level moving to an adjacent room every few seconds while the player is trying to find the treasure. This adds the dynamic of needing to be careful to avoid the Wumpus while traversing the level.</a:t>
            </a:r>
          </a:p>
          <a:p>
            <a:r>
              <a:rPr lang="en-US" dirty="0"/>
              <a:t>-Level Generation- a system that spawns a level every time the player starts the game. The level will automatically be populated with 3 pitfalls, 1 treasure, and 1 Wumpus. The locations will be randomly chosen by the system so that the challenge will be different each time</a:t>
            </a:r>
          </a:p>
          <a:p>
            <a:r>
              <a:rPr lang="en-US" dirty="0"/>
              <a:t>-NPCs will also be trying to seek the treasure, adding an extra layer of challenge. The NPCs will also be able to make informed decisions based on the sensory system.</a:t>
            </a:r>
          </a:p>
        </p:txBody>
      </p:sp>
      <p:sp>
        <p:nvSpPr>
          <p:cNvPr id="4" name="Slide Number Placeholder 3"/>
          <p:cNvSpPr>
            <a:spLocks noGrp="1"/>
          </p:cNvSpPr>
          <p:nvPr>
            <p:ph type="sldNum" sz="quarter" idx="5"/>
          </p:nvPr>
        </p:nvSpPr>
        <p:spPr/>
        <p:txBody>
          <a:bodyPr/>
          <a:lstStyle/>
          <a:p>
            <a:fld id="{D4B9A9E5-4F7F-4A7D-9DE1-899232329269}" type="slidenum">
              <a:rPr lang="en-US" smtClean="0"/>
              <a:t>8</a:t>
            </a:fld>
            <a:endParaRPr lang="en-US" dirty="0"/>
          </a:p>
        </p:txBody>
      </p:sp>
    </p:spTree>
    <p:extLst>
      <p:ext uri="{BB962C8B-B14F-4D97-AF65-F5344CB8AC3E}">
        <p14:creationId xmlns:p14="http://schemas.microsoft.com/office/powerpoint/2010/main" val="35285505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50000"/>
              </a:lnSpc>
            </a:pPr>
            <a:r>
              <a:rPr lang="en-US" sz="1200" dirty="0"/>
              <a:t>Stephen Main: Production, QA &amp; Fixes</a:t>
            </a:r>
          </a:p>
          <a:p>
            <a:pPr>
              <a:lnSpc>
                <a:spcPct val="150000"/>
              </a:lnSpc>
            </a:pPr>
            <a:r>
              <a:rPr lang="en-US" sz="1200" dirty="0"/>
              <a:t>Demonte’ Taylor: Player Control Mechanics (Programming )</a:t>
            </a:r>
          </a:p>
          <a:p>
            <a:pPr>
              <a:lnSpc>
                <a:spcPct val="150000"/>
              </a:lnSpc>
            </a:pPr>
            <a:r>
              <a:rPr lang="en-US" sz="1200" dirty="0"/>
              <a:t>Jayden Patton: NPC Behavior / Level Generation (Programming) &amp; game audio</a:t>
            </a:r>
          </a:p>
          <a:p>
            <a:pPr>
              <a:lnSpc>
                <a:spcPct val="150000"/>
              </a:lnSpc>
            </a:pPr>
            <a:r>
              <a:rPr lang="en-US" sz="1200" dirty="0"/>
              <a:t>David Novotny: QA &amp; Fixes</a:t>
            </a:r>
          </a:p>
          <a:p>
            <a:pPr>
              <a:lnSpc>
                <a:spcPct val="150000"/>
              </a:lnSpc>
            </a:pPr>
            <a:r>
              <a:rPr lang="en-US" sz="1200" dirty="0"/>
              <a:t>Chardonnay Young: Narrative, UI, and Level Design</a:t>
            </a:r>
          </a:p>
          <a:p>
            <a:pPr>
              <a:lnSpc>
                <a:spcPct val="150000"/>
              </a:lnSpc>
            </a:pPr>
            <a:r>
              <a:rPr lang="en-US" sz="1200" dirty="0"/>
              <a:t>Shelbi Short : Narrative, UI, Level Design, and programming level-specific logic</a:t>
            </a:r>
          </a:p>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9</a:t>
            </a:fld>
            <a:endParaRPr lang="en-US" dirty="0"/>
          </a:p>
        </p:txBody>
      </p:sp>
    </p:spTree>
    <p:extLst>
      <p:ext uri="{BB962C8B-B14F-4D97-AF65-F5344CB8AC3E}">
        <p14:creationId xmlns:p14="http://schemas.microsoft.com/office/powerpoint/2010/main" val="121178953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Master" Target="../slideMasters/slideMaster1.xml"/><Relationship Id="rId5" Type="http://schemas.openxmlformats.org/officeDocument/2006/relationships/image" Target="../media/image24.svg"/><Relationship Id="rId4" Type="http://schemas.openxmlformats.org/officeDocument/2006/relationships/image" Target="../media/image15.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 Id="rId5" Type="http://schemas.openxmlformats.org/officeDocument/2006/relationships/image" Target="../media/image18.svg"/><Relationship Id="rId4" Type="http://schemas.openxmlformats.org/officeDocument/2006/relationships/image" Target="../media/image17.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5.png"/><Relationship Id="rId1" Type="http://schemas.openxmlformats.org/officeDocument/2006/relationships/slideMaster" Target="../slideMasters/slideMaster1.xml"/><Relationship Id="rId5" Type="http://schemas.openxmlformats.org/officeDocument/2006/relationships/image" Target="../media/image21.svg"/><Relationship Id="rId4" Type="http://schemas.openxmlformats.org/officeDocument/2006/relationships/image" Target="../media/image20.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74996-9779-1D0F-B5C6-7FE85FFF1EF4}"/>
              </a:ext>
            </a:extLst>
          </p:cNvPr>
          <p:cNvSpPr>
            <a:spLocks noGrp="1"/>
          </p:cNvSpPr>
          <p:nvPr>
            <p:ph type="title" hasCustomPrompt="1"/>
          </p:nvPr>
        </p:nvSpPr>
        <p:spPr>
          <a:xfrm>
            <a:off x="6096000" y="2773681"/>
            <a:ext cx="5674360" cy="3200400"/>
          </a:xfrm>
        </p:spPr>
        <p:txBody>
          <a:bodyPr anchor="b">
            <a:normAutofit/>
          </a:bodyPr>
          <a:lstStyle>
            <a:lvl1pPr>
              <a:defRPr sz="4800">
                <a:solidFill>
                  <a:schemeClr val="bg1"/>
                </a:solidFill>
              </a:defRPr>
            </a:lvl1pPr>
          </a:lstStyle>
          <a:p>
            <a:r>
              <a:rPr lang="en-US" dirty="0"/>
              <a:t>Click to add title</a:t>
            </a:r>
          </a:p>
        </p:txBody>
      </p:sp>
      <p:pic>
        <p:nvPicPr>
          <p:cNvPr id="7" name="Graphic 6">
            <a:extLst>
              <a:ext uri="{FF2B5EF4-FFF2-40B4-BE49-F238E27FC236}">
                <a16:creationId xmlns:a16="http://schemas.microsoft.com/office/drawing/2014/main" id="{96B97173-A601-1D66-1651-4FE0D76A0BC7}"/>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454" t="1728"/>
          <a:stretch/>
        </p:blipFill>
        <p:spPr>
          <a:xfrm>
            <a:off x="-1" y="0"/>
            <a:ext cx="8264995" cy="5320146"/>
          </a:xfrm>
          <a:prstGeom prst="rect">
            <a:avLst/>
          </a:prstGeom>
        </p:spPr>
      </p:pic>
    </p:spTree>
    <p:extLst>
      <p:ext uri="{BB962C8B-B14F-4D97-AF65-F5344CB8AC3E}">
        <p14:creationId xmlns:p14="http://schemas.microsoft.com/office/powerpoint/2010/main" val="38108473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1">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BE5D17C7-3503-7305-8191-20863B738898}"/>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r="55824" b="26760"/>
          <a:stretch/>
        </p:blipFill>
        <p:spPr>
          <a:xfrm>
            <a:off x="9229725" y="1835240"/>
            <a:ext cx="2962275" cy="5022760"/>
          </a:xfrm>
          <a:prstGeom prst="rect">
            <a:avLst/>
          </a:prstGeom>
        </p:spPr>
      </p:pic>
      <p:sp>
        <p:nvSpPr>
          <p:cNvPr id="14" name="Rectangle 13">
            <a:extLst>
              <a:ext uri="{FF2B5EF4-FFF2-40B4-BE49-F238E27FC236}">
                <a16:creationId xmlns:a16="http://schemas.microsoft.com/office/drawing/2014/main" id="{C76E1AE6-3E01-1CBD-CAEC-11056D00ADE5}"/>
              </a:ext>
              <a:ext uri="{C183D7F6-B498-43B3-948B-1728B52AA6E4}">
                <adec:decorative xmlns:adec="http://schemas.microsoft.com/office/drawing/2017/decorative" val="1"/>
              </a:ext>
            </a:extLst>
          </p:cNvPr>
          <p:cNvSpPr/>
          <p:nvPr userDrawn="1"/>
        </p:nvSpPr>
        <p:spPr>
          <a:xfrm>
            <a:off x="4443413" y="1835240"/>
            <a:ext cx="7000875" cy="427981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90E28F03-2149-7C50-779B-6A2D8D789AF5}"/>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60903" r="75060" b="10347"/>
          <a:stretch/>
        </p:blipFill>
        <p:spPr>
          <a:xfrm rot="16200000">
            <a:off x="149650" y="-149653"/>
            <a:ext cx="1672375" cy="1971675"/>
          </a:xfrm>
          <a:prstGeom prst="rect">
            <a:avLst/>
          </a:prstGeom>
        </p:spPr>
      </p:pic>
      <p:sp>
        <p:nvSpPr>
          <p:cNvPr id="10" name="Title 9">
            <a:extLst>
              <a:ext uri="{FF2B5EF4-FFF2-40B4-BE49-F238E27FC236}">
                <a16:creationId xmlns:a16="http://schemas.microsoft.com/office/drawing/2014/main" id="{CA4CAE4E-4252-8471-C50B-1DD5AFBFECCA}"/>
              </a:ext>
            </a:extLst>
          </p:cNvPr>
          <p:cNvSpPr>
            <a:spLocks noGrp="1"/>
          </p:cNvSpPr>
          <p:nvPr>
            <p:ph type="title" hasCustomPrompt="1"/>
          </p:nvPr>
        </p:nvSpPr>
        <p:spPr>
          <a:xfrm>
            <a:off x="914399" y="365125"/>
            <a:ext cx="10363202" cy="1603462"/>
          </a:xfrm>
        </p:spPr>
        <p:txBody>
          <a:bodyPr>
            <a:normAutofit/>
          </a:bodyPr>
          <a:lstStyle>
            <a:lvl1pPr>
              <a:defRPr sz="3200"/>
            </a:lvl1pPr>
          </a:lstStyle>
          <a:p>
            <a:r>
              <a:rPr lang="en-US" dirty="0"/>
              <a:t>Click to add title</a:t>
            </a:r>
          </a:p>
        </p:txBody>
      </p:sp>
      <p:sp>
        <p:nvSpPr>
          <p:cNvPr id="11" name="Content Placeholder 10">
            <a:extLst>
              <a:ext uri="{FF2B5EF4-FFF2-40B4-BE49-F238E27FC236}">
                <a16:creationId xmlns:a16="http://schemas.microsoft.com/office/drawing/2014/main" id="{E493CE42-5465-91AC-A1F4-A4821AE37A9C}"/>
              </a:ext>
            </a:extLst>
          </p:cNvPr>
          <p:cNvSpPr>
            <a:spLocks noGrp="1"/>
          </p:cNvSpPr>
          <p:nvPr>
            <p:ph sz="quarter" idx="10" hasCustomPrompt="1"/>
          </p:nvPr>
        </p:nvSpPr>
        <p:spPr>
          <a:xfrm>
            <a:off x="914399" y="2022250"/>
            <a:ext cx="3299013" cy="3914910"/>
          </a:xfrm>
        </p:spPr>
        <p:txBody>
          <a:bodyPr>
            <a:normAutofit/>
          </a:bodyPr>
          <a:lstStyle>
            <a:lvl1pPr>
              <a:spcBef>
                <a:spcPts val="0"/>
              </a:spcBef>
              <a:spcAft>
                <a:spcPts val="1200"/>
              </a:spcAft>
              <a:defRPr sz="2000" b="0"/>
            </a:lvl1pPr>
            <a:lvl2pPr>
              <a:spcBef>
                <a:spcPts val="0"/>
              </a:spcBef>
              <a:spcAft>
                <a:spcPts val="1200"/>
              </a:spcAft>
              <a:defRPr sz="1800" b="0"/>
            </a:lvl2pPr>
            <a:lvl3pPr>
              <a:spcBef>
                <a:spcPts val="0"/>
              </a:spcBef>
              <a:spcAft>
                <a:spcPts val="1200"/>
              </a:spcAft>
              <a:defRPr sz="1600" b="0"/>
            </a:lvl3pPr>
            <a:lvl4pPr>
              <a:spcBef>
                <a:spcPts val="0"/>
              </a:spcBef>
              <a:spcAft>
                <a:spcPts val="1200"/>
              </a:spcAft>
              <a:defRPr sz="1400" b="0"/>
            </a:lvl4pPr>
            <a:lvl5pPr>
              <a:spcBef>
                <a:spcPts val="0"/>
              </a:spcBef>
              <a:spcAft>
                <a:spcPts val="1200"/>
              </a:spcAft>
              <a:defRPr sz="1400" b="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able Placeholder 12">
            <a:extLst>
              <a:ext uri="{FF2B5EF4-FFF2-40B4-BE49-F238E27FC236}">
                <a16:creationId xmlns:a16="http://schemas.microsoft.com/office/drawing/2014/main" id="{156A00B1-F3E3-B7FF-58F4-61DE3EF07C07}"/>
              </a:ext>
            </a:extLst>
          </p:cNvPr>
          <p:cNvSpPr>
            <a:spLocks noGrp="1"/>
          </p:cNvSpPr>
          <p:nvPr>
            <p:ph type="tbl" sz="quarter" idx="11" hasCustomPrompt="1"/>
          </p:nvPr>
        </p:nvSpPr>
        <p:spPr>
          <a:xfrm>
            <a:off x="4602163" y="2017713"/>
            <a:ext cx="6675437" cy="3932237"/>
          </a:xfrm>
        </p:spPr>
        <p:txBody>
          <a:bodyPr>
            <a:normAutofit/>
          </a:bodyPr>
          <a:lstStyle>
            <a:lvl1pPr>
              <a:defRPr sz="2000"/>
            </a:lvl1pPr>
          </a:lstStyle>
          <a:p>
            <a:r>
              <a:rPr lang="en-US" dirty="0"/>
              <a:t>Click icon to insert table</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056214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3">
    <p:bg>
      <p:bgPr>
        <a:solidFill>
          <a:schemeClr val="accent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13A42171-0D82-07BF-4667-498861CC2AFB}"/>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883" t="34408" r="46636" b="1"/>
          <a:stretch/>
        </p:blipFill>
        <p:spPr>
          <a:xfrm flipH="1" flipV="1">
            <a:off x="10506072" y="3984078"/>
            <a:ext cx="1685928" cy="2873921"/>
          </a:xfrm>
          <a:prstGeom prst="rect">
            <a:avLst/>
          </a:prstGeom>
        </p:spPr>
      </p:pic>
      <p:pic>
        <p:nvPicPr>
          <p:cNvPr id="9" name="Graphic 8">
            <a:extLst>
              <a:ext uri="{FF2B5EF4-FFF2-40B4-BE49-F238E27FC236}">
                <a16:creationId xmlns:a16="http://schemas.microsoft.com/office/drawing/2014/main" id="{13C71A0D-EE6D-54C4-71DE-04BE28558058}"/>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29718" t="47145" r="39389" b="8754"/>
          <a:stretch/>
        </p:blipFill>
        <p:spPr>
          <a:xfrm rot="5400000" flipV="1">
            <a:off x="9781526" y="-311511"/>
            <a:ext cx="2098964" cy="2721985"/>
          </a:xfrm>
          <a:prstGeom prst="rect">
            <a:avLst/>
          </a:prstGeom>
        </p:spPr>
      </p:pic>
      <p:sp>
        <p:nvSpPr>
          <p:cNvPr id="10" name="Title 9">
            <a:extLst>
              <a:ext uri="{FF2B5EF4-FFF2-40B4-BE49-F238E27FC236}">
                <a16:creationId xmlns:a16="http://schemas.microsoft.com/office/drawing/2014/main" id="{3F82FA92-501B-5A05-E15F-2FB9BCEBE312}"/>
              </a:ext>
            </a:extLst>
          </p:cNvPr>
          <p:cNvSpPr>
            <a:spLocks noGrp="1"/>
          </p:cNvSpPr>
          <p:nvPr>
            <p:ph type="title" hasCustomPrompt="1"/>
          </p:nvPr>
        </p:nvSpPr>
        <p:spPr>
          <a:xfrm>
            <a:off x="891990" y="434225"/>
            <a:ext cx="9524998" cy="1499627"/>
          </a:xfrm>
        </p:spPr>
        <p:txBody>
          <a:bodyPr>
            <a:normAutofit/>
          </a:bodyPr>
          <a:lstStyle>
            <a:lvl1pPr>
              <a:defRPr sz="3200"/>
            </a:lvl1pPr>
          </a:lstStyle>
          <a:p>
            <a:r>
              <a:rPr lang="en-US" dirty="0"/>
              <a:t>Click to add title</a:t>
            </a:r>
          </a:p>
        </p:txBody>
      </p:sp>
      <p:sp>
        <p:nvSpPr>
          <p:cNvPr id="11" name="Content Placeholder 10">
            <a:extLst>
              <a:ext uri="{FF2B5EF4-FFF2-40B4-BE49-F238E27FC236}">
                <a16:creationId xmlns:a16="http://schemas.microsoft.com/office/drawing/2014/main" id="{B463EEE0-BE31-122C-586C-8BA8D90371E6}"/>
              </a:ext>
            </a:extLst>
          </p:cNvPr>
          <p:cNvSpPr>
            <a:spLocks noGrp="1"/>
          </p:cNvSpPr>
          <p:nvPr>
            <p:ph sz="quarter" idx="10" hasCustomPrompt="1"/>
          </p:nvPr>
        </p:nvSpPr>
        <p:spPr>
          <a:xfrm>
            <a:off x="914399" y="2022250"/>
            <a:ext cx="6257366" cy="3914910"/>
          </a:xfrm>
        </p:spPr>
        <p:txBody>
          <a:bodyPr>
            <a:normAutofit/>
          </a:bodyPr>
          <a:lstStyle>
            <a:lvl1pPr marL="0" indent="0">
              <a:spcBef>
                <a:spcPts val="0"/>
              </a:spcBef>
              <a:spcAft>
                <a:spcPts val="1200"/>
              </a:spcAft>
              <a:buNone/>
              <a:defRPr sz="2000" b="0"/>
            </a:lvl1pPr>
            <a:lvl2pPr marL="228600">
              <a:spcBef>
                <a:spcPts val="0"/>
              </a:spcBef>
              <a:spcAft>
                <a:spcPts val="1200"/>
              </a:spcAft>
              <a:defRPr sz="2000" b="0"/>
            </a:lvl2pPr>
            <a:lvl3pPr marL="685800">
              <a:spcBef>
                <a:spcPts val="0"/>
              </a:spcBef>
              <a:spcAft>
                <a:spcPts val="1200"/>
              </a:spcAft>
              <a:defRPr sz="1800" b="0"/>
            </a:lvl3pPr>
            <a:lvl4pPr marL="914400">
              <a:spcBef>
                <a:spcPts val="0"/>
              </a:spcBef>
              <a:spcAft>
                <a:spcPts val="1200"/>
              </a:spcAft>
              <a:defRPr sz="1600" b="0"/>
            </a:lvl4pPr>
            <a:lvl5pPr marL="1143000">
              <a:spcBef>
                <a:spcPts val="0"/>
              </a:spcBef>
              <a:spcAft>
                <a:spcPts val="1200"/>
              </a:spcAft>
              <a:defRPr sz="1600" b="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a:extLst>
              <a:ext uri="{FF2B5EF4-FFF2-40B4-BE49-F238E27FC236}">
                <a16:creationId xmlns:a16="http://schemas.microsoft.com/office/drawing/2014/main" id="{52C157D5-2C68-BA6A-033B-A4CC016CA68F}"/>
              </a:ext>
            </a:extLst>
          </p:cNvPr>
          <p:cNvSpPr>
            <a:spLocks noGrp="1"/>
          </p:cNvSpPr>
          <p:nvPr>
            <p:ph sz="quarter" idx="11" hasCustomPrompt="1"/>
          </p:nvPr>
        </p:nvSpPr>
        <p:spPr>
          <a:xfrm>
            <a:off x="7967475" y="2018119"/>
            <a:ext cx="2449514" cy="3931919"/>
          </a:xfrm>
        </p:spPr>
        <p:txBody>
          <a:bodyPr>
            <a:normAutofit/>
          </a:bodyPr>
          <a:lstStyle>
            <a:lvl1pPr>
              <a:spcBef>
                <a:spcPts val="0"/>
              </a:spcBef>
              <a:spcAft>
                <a:spcPts val="1200"/>
              </a:spcAft>
              <a:defRPr sz="2000" b="1"/>
            </a:lvl1pPr>
            <a:lvl2pPr marL="411480">
              <a:spcBef>
                <a:spcPts val="0"/>
              </a:spcBef>
              <a:spcAft>
                <a:spcPts val="1200"/>
              </a:spcAft>
              <a:defRPr sz="1800" b="1"/>
            </a:lvl2pPr>
            <a:lvl3pPr marL="502920">
              <a:spcBef>
                <a:spcPts val="0"/>
              </a:spcBef>
              <a:spcAft>
                <a:spcPts val="1200"/>
              </a:spcAft>
              <a:defRPr sz="1600" b="1"/>
            </a:lvl3pPr>
            <a:lvl4pPr marL="594360">
              <a:spcBef>
                <a:spcPts val="0"/>
              </a:spcBef>
              <a:spcAft>
                <a:spcPts val="1200"/>
              </a:spcAft>
              <a:defRPr sz="1400" b="1"/>
            </a:lvl4pPr>
            <a:lvl5pPr marL="685800">
              <a:spcBef>
                <a:spcPts val="0"/>
              </a:spcBef>
              <a:spcAft>
                <a:spcPts val="1200"/>
              </a:spcAft>
              <a:defRPr sz="1400" b="1"/>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1198423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15CC9A46-E0E7-B31D-3E27-6F4303A45A9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883" t="18052" r="46636"/>
          <a:stretch/>
        </p:blipFill>
        <p:spPr>
          <a:xfrm rot="16200000" flipH="1" flipV="1">
            <a:off x="9553763" y="-952310"/>
            <a:ext cx="1685928" cy="3590547"/>
          </a:xfrm>
          <a:prstGeom prst="rect">
            <a:avLst/>
          </a:prstGeom>
        </p:spPr>
      </p:pic>
      <p:sp>
        <p:nvSpPr>
          <p:cNvPr id="7" name="Title 6">
            <a:extLst>
              <a:ext uri="{FF2B5EF4-FFF2-40B4-BE49-F238E27FC236}">
                <a16:creationId xmlns:a16="http://schemas.microsoft.com/office/drawing/2014/main" id="{767669DC-4C7F-9B50-FCC0-F2AF5B2A9509}"/>
              </a:ext>
            </a:extLst>
          </p:cNvPr>
          <p:cNvSpPr>
            <a:spLocks noGrp="1"/>
          </p:cNvSpPr>
          <p:nvPr>
            <p:ph type="title" hasCustomPrompt="1"/>
          </p:nvPr>
        </p:nvSpPr>
        <p:spPr>
          <a:xfrm>
            <a:off x="923545" y="584477"/>
            <a:ext cx="10354052" cy="1209765"/>
          </a:xfrm>
        </p:spPr>
        <p:txBody>
          <a:bodyPr>
            <a:normAutofit/>
          </a:bodyPr>
          <a:lstStyle>
            <a:lvl1pPr>
              <a:defRPr sz="3200"/>
            </a:lvl1pPr>
          </a:lstStyle>
          <a:p>
            <a:r>
              <a:rPr lang="en-US" dirty="0"/>
              <a:t>Click to add title</a:t>
            </a:r>
          </a:p>
        </p:txBody>
      </p:sp>
      <p:sp>
        <p:nvSpPr>
          <p:cNvPr id="9" name="Table Placeholder 8">
            <a:extLst>
              <a:ext uri="{FF2B5EF4-FFF2-40B4-BE49-F238E27FC236}">
                <a16:creationId xmlns:a16="http://schemas.microsoft.com/office/drawing/2014/main" id="{BEF581C2-7562-2E21-E6DD-20AEFC43AABC}"/>
              </a:ext>
            </a:extLst>
          </p:cNvPr>
          <p:cNvSpPr>
            <a:spLocks noGrp="1"/>
          </p:cNvSpPr>
          <p:nvPr>
            <p:ph type="tbl" sz="quarter" idx="10"/>
          </p:nvPr>
        </p:nvSpPr>
        <p:spPr>
          <a:xfrm>
            <a:off x="923545" y="2009775"/>
            <a:ext cx="10354052" cy="3931920"/>
          </a:xfrm>
        </p:spPr>
        <p:txBody>
          <a:bodyPr>
            <a:normAutofit/>
          </a:bodyPr>
          <a:lstStyle>
            <a:lvl1pPr>
              <a:defRPr sz="2400"/>
            </a:lvl1pPr>
          </a:lstStyle>
          <a:p>
            <a:r>
              <a:rPr lang="en-US"/>
              <a:t>Click icon to add table</a:t>
            </a:r>
            <a:endParaRPr lang="en-US" dirty="0"/>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163842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2">
    <p:bg>
      <p:bgPr>
        <a:solidFill>
          <a:schemeClr val="tx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3A3E8B6-2BD8-19E0-7F51-7A25EF836F8C}"/>
              </a:ext>
            </a:extLst>
          </p:cNvPr>
          <p:cNvSpPr>
            <a:spLocks noGrp="1"/>
          </p:cNvSpPr>
          <p:nvPr>
            <p:ph type="title" hasCustomPrompt="1"/>
          </p:nvPr>
        </p:nvSpPr>
        <p:spPr>
          <a:xfrm>
            <a:off x="6091515" y="374090"/>
            <a:ext cx="5057104" cy="3624984"/>
          </a:xfrm>
        </p:spPr>
        <p:txBody>
          <a:bodyPr anchor="b">
            <a:normAutofit/>
          </a:bodyPr>
          <a:lstStyle>
            <a:lvl1pPr>
              <a:defRPr sz="4800">
                <a:solidFill>
                  <a:schemeClr val="bg1"/>
                </a:solidFill>
              </a:defRPr>
            </a:lvl1pPr>
          </a:lstStyle>
          <a:p>
            <a:r>
              <a:rPr lang="en-US" dirty="0"/>
              <a:t>Click to add title</a:t>
            </a:r>
          </a:p>
        </p:txBody>
      </p:sp>
      <p:sp>
        <p:nvSpPr>
          <p:cNvPr id="8" name="Content Placeholder 2">
            <a:extLst>
              <a:ext uri="{FF2B5EF4-FFF2-40B4-BE49-F238E27FC236}">
                <a16:creationId xmlns:a16="http://schemas.microsoft.com/office/drawing/2014/main" id="{B1F96043-F6A4-F581-7DB8-96138F0E4011}"/>
              </a:ext>
            </a:extLst>
          </p:cNvPr>
          <p:cNvSpPr>
            <a:spLocks noGrp="1"/>
          </p:cNvSpPr>
          <p:nvPr>
            <p:ph idx="1" hasCustomPrompt="1"/>
          </p:nvPr>
        </p:nvSpPr>
        <p:spPr>
          <a:xfrm>
            <a:off x="6091514" y="4172989"/>
            <a:ext cx="5057103" cy="2519363"/>
          </a:xfrm>
        </p:spPr>
        <p:txBody>
          <a:bodyPr>
            <a:normAutofit/>
          </a:bodyPr>
          <a:lstStyle>
            <a:lvl1pPr marL="0" indent="0">
              <a:lnSpc>
                <a:spcPct val="90000"/>
              </a:lnSpc>
              <a:spcBef>
                <a:spcPts val="0"/>
              </a:spcBef>
              <a:spcAft>
                <a:spcPts val="0"/>
              </a:spcAft>
              <a:buNone/>
              <a:defRPr sz="2000" baseline="0">
                <a:solidFill>
                  <a:schemeClr val="bg1"/>
                </a:solidFill>
              </a:defRPr>
            </a:lvl1pPr>
            <a:lvl2pPr marL="742950" indent="-285750">
              <a:lnSpc>
                <a:spcPct val="90000"/>
              </a:lnSpc>
              <a:spcBef>
                <a:spcPts val="0"/>
              </a:spcBef>
              <a:spcAft>
                <a:spcPts val="0"/>
              </a:spcAft>
              <a:buFont typeface="Arial" panose="020B0604020202020204" pitchFamily="34" charset="0"/>
              <a:buChar char="•"/>
              <a:defRPr sz="1800" baseline="0">
                <a:solidFill>
                  <a:schemeClr val="bg1"/>
                </a:solidFill>
              </a:defRPr>
            </a:lvl2pPr>
            <a:lvl3pPr marL="1200150" indent="-285750">
              <a:lnSpc>
                <a:spcPct val="90000"/>
              </a:lnSpc>
              <a:spcBef>
                <a:spcPts val="0"/>
              </a:spcBef>
              <a:spcAft>
                <a:spcPts val="0"/>
              </a:spcAft>
              <a:buFont typeface="Arial" panose="020B0604020202020204" pitchFamily="34" charset="0"/>
              <a:buChar char="•"/>
              <a:defRPr sz="1600" baseline="0">
                <a:solidFill>
                  <a:schemeClr val="bg1"/>
                </a:solidFill>
              </a:defRPr>
            </a:lvl3pPr>
            <a:lvl4pPr marL="1657350" indent="-285750">
              <a:lnSpc>
                <a:spcPct val="90000"/>
              </a:lnSpc>
              <a:spcBef>
                <a:spcPts val="0"/>
              </a:spcBef>
              <a:spcAft>
                <a:spcPts val="0"/>
              </a:spcAft>
              <a:buFont typeface="Arial" panose="020B0604020202020204" pitchFamily="34" charset="0"/>
              <a:buChar char="•"/>
              <a:defRPr sz="1400" baseline="0">
                <a:solidFill>
                  <a:schemeClr val="bg1"/>
                </a:solidFill>
              </a:defRPr>
            </a:lvl4pPr>
            <a:lvl5pPr marL="2000250" indent="-171450">
              <a:lnSpc>
                <a:spcPct val="90000"/>
              </a:lnSpc>
              <a:spcBef>
                <a:spcPts val="0"/>
              </a:spcBef>
              <a:spcAft>
                <a:spcPts val="0"/>
              </a:spcAft>
              <a:buFont typeface="Arial" panose="020B0604020202020204" pitchFamily="34" charset="0"/>
              <a:buChar char="•"/>
              <a:defRPr sz="1200" baseline="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2" name="Graphic 1">
            <a:extLst>
              <a:ext uri="{FF2B5EF4-FFF2-40B4-BE49-F238E27FC236}">
                <a16:creationId xmlns:a16="http://schemas.microsoft.com/office/drawing/2014/main" id="{C805DE67-EFB0-F6F3-6C08-2FE90284C31C}"/>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151" r="18577"/>
          <a:stretch/>
        </p:blipFill>
        <p:spPr>
          <a:xfrm flipH="1">
            <a:off x="0" y="0"/>
            <a:ext cx="5181600" cy="6858000"/>
          </a:xfrm>
          <a:prstGeom prst="rect">
            <a:avLst/>
          </a:prstGeom>
        </p:spPr>
      </p:pic>
    </p:spTree>
    <p:extLst>
      <p:ext uri="{BB962C8B-B14F-4D97-AF65-F5344CB8AC3E}">
        <p14:creationId xmlns:p14="http://schemas.microsoft.com/office/powerpoint/2010/main" val="2470347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
    <p:spTree>
      <p:nvGrpSpPr>
        <p:cNvPr id="1" name=""/>
        <p:cNvGrpSpPr/>
        <p:nvPr/>
      </p:nvGrpSpPr>
      <p:grpSpPr>
        <a:xfrm>
          <a:off x="0" y="0"/>
          <a:ext cx="0" cy="0"/>
          <a:chOff x="0" y="0"/>
          <a:chExt cx="0" cy="0"/>
        </a:xfrm>
      </p:grpSpPr>
      <p:pic>
        <p:nvPicPr>
          <p:cNvPr id="9" name="Graphic 8">
            <a:extLst>
              <a:ext uri="{FF2B5EF4-FFF2-40B4-BE49-F238E27FC236}">
                <a16:creationId xmlns:a16="http://schemas.microsoft.com/office/drawing/2014/main" id="{0DFB311A-EAAD-7656-C753-E8C739948535}"/>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4533" t="18691" r="1" b="-131"/>
          <a:stretch/>
        </p:blipFill>
        <p:spPr>
          <a:xfrm rot="5400000">
            <a:off x="7851419" y="-1244552"/>
            <a:ext cx="3096029" cy="5585137"/>
          </a:xfrm>
          <a:custGeom>
            <a:avLst/>
            <a:gdLst>
              <a:gd name="connsiteX0" fmla="*/ 0 w 1756624"/>
              <a:gd name="connsiteY0" fmla="*/ 0 h 6858000"/>
              <a:gd name="connsiteX1" fmla="*/ 1756624 w 1756624"/>
              <a:gd name="connsiteY1" fmla="*/ 0 h 6858000"/>
              <a:gd name="connsiteX2" fmla="*/ 1756624 w 1756624"/>
              <a:gd name="connsiteY2" fmla="*/ 6858000 h 6858000"/>
              <a:gd name="connsiteX3" fmla="*/ 0 w 175662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756624" h="6858000">
                <a:moveTo>
                  <a:pt x="0" y="0"/>
                </a:moveTo>
                <a:lnTo>
                  <a:pt x="1756624" y="0"/>
                </a:lnTo>
                <a:lnTo>
                  <a:pt x="1756624" y="6858000"/>
                </a:lnTo>
                <a:lnTo>
                  <a:pt x="0" y="6858000"/>
                </a:lnTo>
                <a:close/>
              </a:path>
            </a:pathLst>
          </a:custGeom>
        </p:spPr>
      </p:pic>
      <p:pic>
        <p:nvPicPr>
          <p:cNvPr id="10" name="Graphic 9">
            <a:extLst>
              <a:ext uri="{FF2B5EF4-FFF2-40B4-BE49-F238E27FC236}">
                <a16:creationId xmlns:a16="http://schemas.microsoft.com/office/drawing/2014/main" id="{1612F0DE-D367-10BB-1F71-60AA6527CAD4}"/>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4151" r="18577"/>
          <a:stretch/>
        </p:blipFill>
        <p:spPr>
          <a:xfrm>
            <a:off x="7010400" y="0"/>
            <a:ext cx="5181600" cy="6858000"/>
          </a:xfrm>
          <a:prstGeom prst="rect">
            <a:avLst/>
          </a:prstGeom>
        </p:spPr>
      </p:pic>
      <p:sp>
        <p:nvSpPr>
          <p:cNvPr id="2" name="Title 1">
            <a:extLst>
              <a:ext uri="{FF2B5EF4-FFF2-40B4-BE49-F238E27FC236}">
                <a16:creationId xmlns:a16="http://schemas.microsoft.com/office/drawing/2014/main" id="{4F4F5799-FC34-2F2D-D11E-9B472CAF066E}"/>
              </a:ext>
            </a:extLst>
          </p:cNvPr>
          <p:cNvSpPr>
            <a:spLocks noGrp="1"/>
          </p:cNvSpPr>
          <p:nvPr>
            <p:ph type="title" hasCustomPrompt="1"/>
          </p:nvPr>
        </p:nvSpPr>
        <p:spPr>
          <a:xfrm>
            <a:off x="914400" y="315533"/>
            <a:ext cx="5181600" cy="2376868"/>
          </a:xfrm>
        </p:spPr>
        <p:txBody>
          <a:bodyPr anchor="b">
            <a:normAutofit/>
          </a:bodyPr>
          <a:lstStyle>
            <a:lvl1pPr>
              <a:defRPr sz="3200"/>
            </a:lvl1pPr>
          </a:lstStyle>
          <a:p>
            <a:r>
              <a:rPr lang="en-US" dirty="0"/>
              <a:t>Click to add title</a:t>
            </a:r>
          </a:p>
        </p:txBody>
      </p:sp>
      <p:sp>
        <p:nvSpPr>
          <p:cNvPr id="8" name="Content Placeholder 7">
            <a:extLst>
              <a:ext uri="{FF2B5EF4-FFF2-40B4-BE49-F238E27FC236}">
                <a16:creationId xmlns:a16="http://schemas.microsoft.com/office/drawing/2014/main" id="{2575025C-084B-CD7A-F546-0E13BA13CFEF}"/>
              </a:ext>
            </a:extLst>
          </p:cNvPr>
          <p:cNvSpPr>
            <a:spLocks noGrp="1"/>
          </p:cNvSpPr>
          <p:nvPr>
            <p:ph sz="quarter" idx="10" hasCustomPrompt="1"/>
          </p:nvPr>
        </p:nvSpPr>
        <p:spPr>
          <a:xfrm>
            <a:off x="914400" y="2844800"/>
            <a:ext cx="5181600" cy="3128963"/>
          </a:xfrm>
        </p:spPr>
        <p:txBody>
          <a:bodyPr>
            <a:normAutofit/>
          </a:bodyPr>
          <a:lstStyle>
            <a:lvl1pPr marL="0" indent="0">
              <a:lnSpc>
                <a:spcPct val="120000"/>
              </a:lnSpc>
              <a:buNone/>
              <a:defRPr sz="2000"/>
            </a:lvl1pPr>
            <a:lvl2pPr>
              <a:lnSpc>
                <a:spcPct val="120000"/>
              </a:lnSpc>
              <a:defRPr sz="1800"/>
            </a:lvl2pPr>
            <a:lvl3pPr>
              <a:lnSpc>
                <a:spcPct val="120000"/>
              </a:lnSpc>
              <a:defRPr sz="1600"/>
            </a:lvl3pPr>
            <a:lvl4pPr>
              <a:lnSpc>
                <a:spcPct val="120000"/>
              </a:lnSpc>
              <a:defRPr sz="1400"/>
            </a:lvl4pPr>
            <a:lvl5pPr>
              <a:lnSpc>
                <a:spcPct val="120000"/>
              </a:lnSpc>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238750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tx1"/>
        </a:solidFill>
        <a:effectLst/>
      </p:bgPr>
    </p:bg>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B5DE041D-A3BF-94FF-029C-719D4DADA215}"/>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3300" t="13815"/>
          <a:stretch/>
        </p:blipFill>
        <p:spPr>
          <a:xfrm>
            <a:off x="0" y="-1"/>
            <a:ext cx="4239206" cy="3776193"/>
          </a:xfrm>
          <a:prstGeom prst="rect">
            <a:avLst/>
          </a:prstGeom>
        </p:spPr>
      </p:pic>
      <p:sp>
        <p:nvSpPr>
          <p:cNvPr id="2" name="Title 1">
            <a:extLst>
              <a:ext uri="{FF2B5EF4-FFF2-40B4-BE49-F238E27FC236}">
                <a16:creationId xmlns:a16="http://schemas.microsoft.com/office/drawing/2014/main" id="{0DEE605D-0584-F71C-A97D-B672F13E3911}"/>
              </a:ext>
            </a:extLst>
          </p:cNvPr>
          <p:cNvSpPr>
            <a:spLocks noGrp="1"/>
          </p:cNvSpPr>
          <p:nvPr>
            <p:ph type="title" hasCustomPrompt="1"/>
          </p:nvPr>
        </p:nvSpPr>
        <p:spPr>
          <a:xfrm>
            <a:off x="914400" y="2580640"/>
            <a:ext cx="5181600" cy="3368819"/>
          </a:xfrm>
        </p:spPr>
        <p:txBody>
          <a:bodyPr anchor="b">
            <a:normAutofit/>
          </a:bodyPr>
          <a:lstStyle>
            <a:lvl1pPr>
              <a:defRPr sz="4800">
                <a:solidFill>
                  <a:schemeClr val="bg1"/>
                </a:solidFill>
              </a:defRPr>
            </a:lvl1pPr>
          </a:lstStyle>
          <a:p>
            <a:r>
              <a:rPr lang="en-US" dirty="0"/>
              <a:t>Click to add title</a:t>
            </a:r>
          </a:p>
        </p:txBody>
      </p:sp>
      <p:sp>
        <p:nvSpPr>
          <p:cNvPr id="9" name="Picture Placeholder 8">
            <a:extLst>
              <a:ext uri="{FF2B5EF4-FFF2-40B4-BE49-F238E27FC236}">
                <a16:creationId xmlns:a16="http://schemas.microsoft.com/office/drawing/2014/main" id="{59AF635C-89E6-F6EF-FA6A-417A9A84BF4A}"/>
              </a:ext>
            </a:extLst>
          </p:cNvPr>
          <p:cNvSpPr>
            <a:spLocks noGrp="1"/>
          </p:cNvSpPr>
          <p:nvPr>
            <p:ph type="pic" sz="quarter" idx="10" hasCustomPrompt="1"/>
          </p:nvPr>
        </p:nvSpPr>
        <p:spPr>
          <a:xfrm>
            <a:off x="6085840" y="-10159"/>
            <a:ext cx="6116320" cy="6868160"/>
          </a:xfrm>
          <a:custGeom>
            <a:avLst/>
            <a:gdLst>
              <a:gd name="connsiteX0" fmla="*/ 0 w 6116320"/>
              <a:gd name="connsiteY0" fmla="*/ 0 h 6880225"/>
              <a:gd name="connsiteX1" fmla="*/ 6116320 w 6116320"/>
              <a:gd name="connsiteY1" fmla="*/ 0 h 6880225"/>
              <a:gd name="connsiteX2" fmla="*/ 6116320 w 6116320"/>
              <a:gd name="connsiteY2" fmla="*/ 6880225 h 6880225"/>
              <a:gd name="connsiteX3" fmla="*/ 0 w 6116320"/>
              <a:gd name="connsiteY3" fmla="*/ 6880225 h 6880225"/>
              <a:gd name="connsiteX4" fmla="*/ 0 w 6116320"/>
              <a:gd name="connsiteY4" fmla="*/ 0 h 6880225"/>
              <a:gd name="connsiteX0" fmla="*/ 0 w 6116320"/>
              <a:gd name="connsiteY0" fmla="*/ 0 h 6880225"/>
              <a:gd name="connsiteX1" fmla="*/ 6116320 w 6116320"/>
              <a:gd name="connsiteY1" fmla="*/ 0 h 6880225"/>
              <a:gd name="connsiteX2" fmla="*/ 6116320 w 6116320"/>
              <a:gd name="connsiteY2" fmla="*/ 6880225 h 6880225"/>
              <a:gd name="connsiteX3" fmla="*/ 2052320 w 6116320"/>
              <a:gd name="connsiteY3" fmla="*/ 6880225 h 6880225"/>
              <a:gd name="connsiteX4" fmla="*/ 0 w 6116320"/>
              <a:gd name="connsiteY4" fmla="*/ 0 h 68802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16320" h="6880225">
                <a:moveTo>
                  <a:pt x="0" y="0"/>
                </a:moveTo>
                <a:lnTo>
                  <a:pt x="6116320" y="0"/>
                </a:lnTo>
                <a:lnTo>
                  <a:pt x="6116320" y="6880225"/>
                </a:lnTo>
                <a:lnTo>
                  <a:pt x="2052320" y="6880225"/>
                </a:lnTo>
                <a:lnTo>
                  <a:pt x="0" y="0"/>
                </a:lnTo>
                <a:close/>
              </a:path>
            </a:pathLst>
          </a:custGeom>
        </p:spPr>
        <p:txBody>
          <a:bodyPr>
            <a:normAutofit/>
          </a:bodyPr>
          <a:lstStyle>
            <a:lvl1pPr marL="0" indent="0" algn="ctr">
              <a:buNone/>
              <a:defRPr sz="2000">
                <a:solidFill>
                  <a:schemeClr val="bg1"/>
                </a:solidFill>
              </a:defRPr>
            </a:lvl1pPr>
          </a:lstStyle>
          <a:p>
            <a:r>
              <a:rPr lang="en-US" dirty="0"/>
              <a:t>Click icon to insert picture</a:t>
            </a:r>
          </a:p>
        </p:txBody>
      </p:sp>
    </p:spTree>
    <p:extLst>
      <p:ext uri="{BB962C8B-B14F-4D97-AF65-F5344CB8AC3E}">
        <p14:creationId xmlns:p14="http://schemas.microsoft.com/office/powerpoint/2010/main" val="736789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verview">
    <p:bg>
      <p:bgPr>
        <a:solidFill>
          <a:schemeClr val="accent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2B74EE53-DB22-C27E-074F-A7129585FEA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5158" t="-5374" b="78533"/>
          <a:stretch/>
        </p:blipFill>
        <p:spPr>
          <a:xfrm rot="10800000">
            <a:off x="6324600" y="0"/>
            <a:ext cx="5867400" cy="1647324"/>
          </a:xfrm>
          <a:prstGeom prst="rect">
            <a:avLst/>
          </a:prstGeom>
        </p:spPr>
      </p:pic>
      <p:sp>
        <p:nvSpPr>
          <p:cNvPr id="2" name="Title 1">
            <a:extLst>
              <a:ext uri="{FF2B5EF4-FFF2-40B4-BE49-F238E27FC236}">
                <a16:creationId xmlns:a16="http://schemas.microsoft.com/office/drawing/2014/main" id="{278AEF0C-FA4B-8C23-0132-5529EC244F9E}"/>
              </a:ext>
            </a:extLst>
          </p:cNvPr>
          <p:cNvSpPr>
            <a:spLocks noGrp="1"/>
          </p:cNvSpPr>
          <p:nvPr>
            <p:ph type="title" hasCustomPrompt="1"/>
          </p:nvPr>
        </p:nvSpPr>
        <p:spPr>
          <a:xfrm>
            <a:off x="6126480" y="1310639"/>
            <a:ext cx="4805997" cy="2689629"/>
          </a:xfrm>
        </p:spPr>
        <p:txBody>
          <a:bodyPr anchor="b">
            <a:normAutofit/>
          </a:bodyPr>
          <a:lstStyle>
            <a:lvl1pPr>
              <a:defRPr sz="4800"/>
            </a:lvl1pPr>
          </a:lstStyle>
          <a:p>
            <a:r>
              <a:rPr lang="en-US" dirty="0"/>
              <a:t>Click to add title</a:t>
            </a:r>
          </a:p>
        </p:txBody>
      </p:sp>
      <p:sp>
        <p:nvSpPr>
          <p:cNvPr id="12" name="Picture Placeholder 11">
            <a:extLst>
              <a:ext uri="{FF2B5EF4-FFF2-40B4-BE49-F238E27FC236}">
                <a16:creationId xmlns:a16="http://schemas.microsoft.com/office/drawing/2014/main" id="{B3DD4867-9B0B-647C-1F78-5E50BF30F089}"/>
              </a:ext>
            </a:extLst>
          </p:cNvPr>
          <p:cNvSpPr>
            <a:spLocks noGrp="1"/>
          </p:cNvSpPr>
          <p:nvPr>
            <p:ph type="pic" sz="quarter" idx="11"/>
          </p:nvPr>
        </p:nvSpPr>
        <p:spPr>
          <a:xfrm>
            <a:off x="0" y="-10160"/>
            <a:ext cx="6096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4053840 w 6096000"/>
              <a:gd name="connsiteY2" fmla="*/ 6858000 h 6858000"/>
              <a:gd name="connsiteX3" fmla="*/ 0 w 6096000"/>
              <a:gd name="connsiteY3" fmla="*/ 6858000 h 6858000"/>
              <a:gd name="connsiteX4" fmla="*/ 0 w 60960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6858000">
                <a:moveTo>
                  <a:pt x="0" y="0"/>
                </a:moveTo>
                <a:lnTo>
                  <a:pt x="6096000" y="0"/>
                </a:lnTo>
                <a:lnTo>
                  <a:pt x="4053840" y="6858000"/>
                </a:lnTo>
                <a:lnTo>
                  <a:pt x="0" y="6858000"/>
                </a:lnTo>
                <a:lnTo>
                  <a:pt x="0" y="0"/>
                </a:lnTo>
                <a:close/>
              </a:path>
            </a:pathLst>
          </a:custGeom>
        </p:spPr>
        <p:txBody>
          <a:bodyPr>
            <a:normAutofit/>
          </a:bodyPr>
          <a:lstStyle>
            <a:lvl1pPr marL="0" indent="0" algn="ctr">
              <a:buNone/>
              <a:defRPr sz="2000"/>
            </a:lvl1pPr>
          </a:lstStyle>
          <a:p>
            <a:r>
              <a:rPr lang="en-US"/>
              <a:t>Click icon to add picture</a:t>
            </a:r>
            <a:endParaRPr lang="en-US" dirty="0"/>
          </a:p>
        </p:txBody>
      </p:sp>
      <p:sp>
        <p:nvSpPr>
          <p:cNvPr id="10" name="Content Placeholder 9">
            <a:extLst>
              <a:ext uri="{FF2B5EF4-FFF2-40B4-BE49-F238E27FC236}">
                <a16:creationId xmlns:a16="http://schemas.microsoft.com/office/drawing/2014/main" id="{BFF4D65D-965A-5E86-4D91-C72D1D03A8B9}"/>
              </a:ext>
            </a:extLst>
          </p:cNvPr>
          <p:cNvSpPr>
            <a:spLocks noGrp="1"/>
          </p:cNvSpPr>
          <p:nvPr>
            <p:ph sz="quarter" idx="10" hasCustomPrompt="1"/>
          </p:nvPr>
        </p:nvSpPr>
        <p:spPr>
          <a:xfrm>
            <a:off x="6126163" y="4172990"/>
            <a:ext cx="4805997" cy="2389736"/>
          </a:xfrm>
        </p:spPr>
        <p:txBody>
          <a:bodyPr>
            <a:normAutofit/>
          </a:bodyPr>
          <a:lstStyle>
            <a:lvl1pPr marL="0" indent="0">
              <a:buFont typeface="Arial" panose="020B0604020202020204" pitchFamily="34" charset="0"/>
              <a:buNone/>
              <a:defRPr sz="2000"/>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6365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04C9F686-E069-3B60-9625-01EE6A41D75D}"/>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5239"/>
          <a:stretch/>
        </p:blipFill>
        <p:spPr>
          <a:xfrm flipH="1">
            <a:off x="9135414" y="0"/>
            <a:ext cx="3056586" cy="6858000"/>
          </a:xfrm>
          <a:custGeom>
            <a:avLst/>
            <a:gdLst>
              <a:gd name="connsiteX0" fmla="*/ 4284372 w 4284372"/>
              <a:gd name="connsiteY0" fmla="*/ 0 h 6858000"/>
              <a:gd name="connsiteX1" fmla="*/ 0 w 4284372"/>
              <a:gd name="connsiteY1" fmla="*/ 0 h 6858000"/>
              <a:gd name="connsiteX2" fmla="*/ 0 w 4284372"/>
              <a:gd name="connsiteY2" fmla="*/ 6858000 h 6858000"/>
              <a:gd name="connsiteX3" fmla="*/ 4284372 w 428437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284372" h="6858000">
                <a:moveTo>
                  <a:pt x="4284372" y="0"/>
                </a:moveTo>
                <a:lnTo>
                  <a:pt x="0" y="0"/>
                </a:lnTo>
                <a:lnTo>
                  <a:pt x="0" y="6858000"/>
                </a:lnTo>
                <a:lnTo>
                  <a:pt x="4284372" y="6858000"/>
                </a:lnTo>
                <a:close/>
              </a:path>
            </a:pathLst>
          </a:custGeom>
        </p:spPr>
      </p:pic>
      <p:pic>
        <p:nvPicPr>
          <p:cNvPr id="9" name="Graphic 8">
            <a:extLst>
              <a:ext uri="{FF2B5EF4-FFF2-40B4-BE49-F238E27FC236}">
                <a16:creationId xmlns:a16="http://schemas.microsoft.com/office/drawing/2014/main" id="{6D7227F9-50F9-820B-69B7-924C02120466}"/>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b="2330"/>
          <a:stretch/>
        </p:blipFill>
        <p:spPr>
          <a:xfrm>
            <a:off x="7810500" y="3025140"/>
            <a:ext cx="4381500" cy="3832860"/>
          </a:xfrm>
          <a:prstGeom prst="rect">
            <a:avLst/>
          </a:prstGeom>
        </p:spPr>
      </p:pic>
      <p:sp>
        <p:nvSpPr>
          <p:cNvPr id="2" name="Title 1">
            <a:extLst>
              <a:ext uri="{FF2B5EF4-FFF2-40B4-BE49-F238E27FC236}">
                <a16:creationId xmlns:a16="http://schemas.microsoft.com/office/drawing/2014/main" id="{448D1E69-316E-A8E1-7ADA-040A0E490730}"/>
              </a:ext>
            </a:extLst>
          </p:cNvPr>
          <p:cNvSpPr>
            <a:spLocks noGrp="1"/>
          </p:cNvSpPr>
          <p:nvPr>
            <p:ph type="title" hasCustomPrompt="1"/>
          </p:nvPr>
        </p:nvSpPr>
        <p:spPr>
          <a:xfrm>
            <a:off x="914399" y="365125"/>
            <a:ext cx="7273637" cy="1646555"/>
          </a:xfrm>
        </p:spPr>
        <p:txBody>
          <a:bodyPr>
            <a:normAutofit/>
          </a:bodyPr>
          <a:lstStyle>
            <a:lvl1pPr>
              <a:defRPr sz="3200"/>
            </a:lvl1pPr>
          </a:lstStyle>
          <a:p>
            <a:r>
              <a:rPr lang="en-US" dirty="0"/>
              <a:t>Click to add title</a:t>
            </a:r>
          </a:p>
        </p:txBody>
      </p:sp>
      <p:sp>
        <p:nvSpPr>
          <p:cNvPr id="11" name="Content Placeholder 10">
            <a:extLst>
              <a:ext uri="{FF2B5EF4-FFF2-40B4-BE49-F238E27FC236}">
                <a16:creationId xmlns:a16="http://schemas.microsoft.com/office/drawing/2014/main" id="{61069CA0-E0AB-99C6-10DB-13AAC019DD7D}"/>
              </a:ext>
            </a:extLst>
          </p:cNvPr>
          <p:cNvSpPr>
            <a:spLocks noGrp="1"/>
          </p:cNvSpPr>
          <p:nvPr>
            <p:ph sz="quarter" idx="10" hasCustomPrompt="1"/>
          </p:nvPr>
        </p:nvSpPr>
        <p:spPr>
          <a:xfrm>
            <a:off x="914399" y="2011363"/>
            <a:ext cx="7273638" cy="4155757"/>
          </a:xfrm>
        </p:spPr>
        <p:txBody>
          <a:bodyPr>
            <a:normAutofit/>
          </a:bodyPr>
          <a:lstStyle>
            <a:lvl1pPr>
              <a:spcBef>
                <a:spcPts val="0"/>
              </a:spcBef>
              <a:spcAft>
                <a:spcPts val="1200"/>
              </a:spcAft>
              <a:defRPr sz="2000"/>
            </a:lvl1pPr>
            <a:lvl2pPr>
              <a:spcBef>
                <a:spcPts val="0"/>
              </a:spcBef>
              <a:spcAft>
                <a:spcPts val="1200"/>
              </a:spcAft>
              <a:defRPr sz="1800"/>
            </a:lvl2pPr>
            <a:lvl3pPr>
              <a:spcBef>
                <a:spcPts val="0"/>
              </a:spcBef>
              <a:spcAft>
                <a:spcPts val="1200"/>
              </a:spcAft>
              <a:defRPr sz="1600"/>
            </a:lvl3pPr>
            <a:lvl4pPr>
              <a:spcBef>
                <a:spcPts val="0"/>
              </a:spcBef>
              <a:spcAft>
                <a:spcPts val="1200"/>
              </a:spcAft>
              <a:defRPr sz="1400"/>
            </a:lvl4pPr>
            <a:lvl5pPr>
              <a:spcBef>
                <a:spcPts val="0"/>
              </a:spcBef>
              <a:spcAft>
                <a:spcPts val="1200"/>
              </a:spcAft>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8152138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Content and left Image 1">
    <p:bg>
      <p:bgPr>
        <a:solidFill>
          <a:schemeClr val="tx1"/>
        </a:solidFill>
        <a:effectLst/>
      </p:bgPr>
    </p:bg>
    <p:spTree>
      <p:nvGrpSpPr>
        <p:cNvPr id="1" name=""/>
        <p:cNvGrpSpPr/>
        <p:nvPr/>
      </p:nvGrpSpPr>
      <p:grpSpPr>
        <a:xfrm>
          <a:off x="0" y="0"/>
          <a:ext cx="0" cy="0"/>
          <a:chOff x="0" y="0"/>
          <a:chExt cx="0" cy="0"/>
        </a:xfrm>
      </p:grpSpPr>
      <p:pic>
        <p:nvPicPr>
          <p:cNvPr id="6" name="Graphic 5">
            <a:extLst>
              <a:ext uri="{FF2B5EF4-FFF2-40B4-BE49-F238E27FC236}">
                <a16:creationId xmlns:a16="http://schemas.microsoft.com/office/drawing/2014/main" id="{4589277D-BC14-E7E0-5822-5575F563E1C7}"/>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6200000">
            <a:off x="8039100" y="228600"/>
            <a:ext cx="4381500" cy="3924300"/>
          </a:xfrm>
          <a:prstGeom prst="rect">
            <a:avLst/>
          </a:prstGeom>
        </p:spPr>
      </p:pic>
      <p:sp>
        <p:nvSpPr>
          <p:cNvPr id="2" name="Title 1">
            <a:extLst>
              <a:ext uri="{FF2B5EF4-FFF2-40B4-BE49-F238E27FC236}">
                <a16:creationId xmlns:a16="http://schemas.microsoft.com/office/drawing/2014/main" id="{4FDB1BDE-C8F3-ACC0-740B-CBD8128777D5}"/>
              </a:ext>
            </a:extLst>
          </p:cNvPr>
          <p:cNvSpPr>
            <a:spLocks noGrp="1"/>
          </p:cNvSpPr>
          <p:nvPr>
            <p:ph type="title"/>
          </p:nvPr>
        </p:nvSpPr>
        <p:spPr>
          <a:xfrm>
            <a:off x="6096000" y="375285"/>
            <a:ext cx="4896678" cy="3624984"/>
          </a:xfrm>
        </p:spPr>
        <p:txBody>
          <a:bodyPr anchor="b">
            <a:normAutofit/>
          </a:bodyPr>
          <a:lstStyle>
            <a:lvl1pPr>
              <a:defRPr sz="4800">
                <a:solidFill>
                  <a:schemeClr val="bg1"/>
                </a:solidFill>
              </a:defRPr>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128597A3-47D0-F393-55D9-07FFD951F396}"/>
              </a:ext>
            </a:extLst>
          </p:cNvPr>
          <p:cNvSpPr>
            <a:spLocks noGrp="1"/>
          </p:cNvSpPr>
          <p:nvPr>
            <p:ph type="pic" sz="quarter" idx="11"/>
          </p:nvPr>
        </p:nvSpPr>
        <p:spPr>
          <a:xfrm>
            <a:off x="0" y="0"/>
            <a:ext cx="6096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405384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586 w 6096586"/>
              <a:gd name="connsiteY0" fmla="*/ 0 h 6858000"/>
              <a:gd name="connsiteX1" fmla="*/ 4054426 w 6096586"/>
              <a:gd name="connsiteY1" fmla="*/ 0 h 6858000"/>
              <a:gd name="connsiteX2" fmla="*/ 6096586 w 6096586"/>
              <a:gd name="connsiteY2" fmla="*/ 6858000 h 6858000"/>
              <a:gd name="connsiteX3" fmla="*/ 586 w 6096586"/>
              <a:gd name="connsiteY3" fmla="*/ 6858000 h 6858000"/>
              <a:gd name="connsiteX4" fmla="*/ 586 w 6096586"/>
              <a:gd name="connsiteY4" fmla="*/ 3669792 h 6858000"/>
              <a:gd name="connsiteX5" fmla="*/ 586 w 6096586"/>
              <a:gd name="connsiteY5" fmla="*/ 0 h 6858000"/>
              <a:gd name="connsiteX0" fmla="*/ 0 w 6096000"/>
              <a:gd name="connsiteY0" fmla="*/ 0 h 6858000"/>
              <a:gd name="connsiteX1" fmla="*/ 4053840 w 6096000"/>
              <a:gd name="connsiteY1" fmla="*/ 0 h 6858000"/>
              <a:gd name="connsiteX2" fmla="*/ 6096000 w 6096000"/>
              <a:gd name="connsiteY2" fmla="*/ 6858000 h 6858000"/>
              <a:gd name="connsiteX3" fmla="*/ 950976 w 6096000"/>
              <a:gd name="connsiteY3" fmla="*/ 6858000 h 6858000"/>
              <a:gd name="connsiteX4" fmla="*/ 0 w 6096000"/>
              <a:gd name="connsiteY4" fmla="*/ 3669792 h 6858000"/>
              <a:gd name="connsiteX5" fmla="*/ 0 w 6096000"/>
              <a:gd name="connsiteY5" fmla="*/ 0 h 6858000"/>
              <a:gd name="connsiteX0" fmla="*/ 0 w 6096000"/>
              <a:gd name="connsiteY0" fmla="*/ 0 h 6858000"/>
              <a:gd name="connsiteX1" fmla="*/ 4053840 w 6096000"/>
              <a:gd name="connsiteY1" fmla="*/ 0 h 6858000"/>
              <a:gd name="connsiteX2" fmla="*/ 6096000 w 6096000"/>
              <a:gd name="connsiteY2" fmla="*/ 6858000 h 6858000"/>
              <a:gd name="connsiteX3" fmla="*/ 950976 w 6096000"/>
              <a:gd name="connsiteY3" fmla="*/ 6858000 h 6858000"/>
              <a:gd name="connsiteX4" fmla="*/ 0 w 6096000"/>
              <a:gd name="connsiteY4" fmla="*/ 3669792 h 6858000"/>
              <a:gd name="connsiteX5" fmla="*/ 0 w 6096000"/>
              <a:gd name="connsiteY5" fmla="*/ 0 h 6858000"/>
              <a:gd name="connsiteX0" fmla="*/ 0 w 6096000"/>
              <a:gd name="connsiteY0" fmla="*/ 0 h 6858000"/>
              <a:gd name="connsiteX1" fmla="*/ 4053840 w 6096000"/>
              <a:gd name="connsiteY1" fmla="*/ 0 h 6858000"/>
              <a:gd name="connsiteX2" fmla="*/ 6096000 w 6096000"/>
              <a:gd name="connsiteY2" fmla="*/ 6858000 h 6858000"/>
              <a:gd name="connsiteX3" fmla="*/ 950976 w 6096000"/>
              <a:gd name="connsiteY3" fmla="*/ 6858000 h 6858000"/>
              <a:gd name="connsiteX4" fmla="*/ 0 w 6096000"/>
              <a:gd name="connsiteY4" fmla="*/ 3669792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4053840" y="0"/>
                </a:lnTo>
                <a:lnTo>
                  <a:pt x="6096000" y="6858000"/>
                </a:lnTo>
                <a:lnTo>
                  <a:pt x="950976" y="6858000"/>
                </a:lnTo>
                <a:lnTo>
                  <a:pt x="0" y="3669792"/>
                </a:lnTo>
                <a:lnTo>
                  <a:pt x="0" y="0"/>
                </a:lnTo>
                <a:close/>
              </a:path>
            </a:pathLst>
          </a:custGeom>
        </p:spPr>
        <p:txBody>
          <a:bodyPr>
            <a:normAutofit/>
          </a:bodyPr>
          <a:lstStyle>
            <a:lvl1pPr marL="0" indent="0" algn="l">
              <a:buNone/>
              <a:defRPr sz="2000">
                <a:solidFill>
                  <a:schemeClr val="bg1"/>
                </a:solidFill>
              </a:defRPr>
            </a:lvl1pPr>
          </a:lstStyle>
          <a:p>
            <a:r>
              <a:rPr lang="en-US"/>
              <a:t>Click icon to add picture</a:t>
            </a:r>
            <a:endParaRPr lang="en-US" dirty="0"/>
          </a:p>
        </p:txBody>
      </p:sp>
      <p:sp>
        <p:nvSpPr>
          <p:cNvPr id="9" name="Content Placeholder 10">
            <a:extLst>
              <a:ext uri="{FF2B5EF4-FFF2-40B4-BE49-F238E27FC236}">
                <a16:creationId xmlns:a16="http://schemas.microsoft.com/office/drawing/2014/main" id="{4BF260CE-C6E3-AE7A-DB8E-A72A1CF5B54E}"/>
              </a:ext>
            </a:extLst>
          </p:cNvPr>
          <p:cNvSpPr>
            <a:spLocks noGrp="1"/>
          </p:cNvSpPr>
          <p:nvPr>
            <p:ph sz="quarter" idx="10" hasCustomPrompt="1"/>
          </p:nvPr>
        </p:nvSpPr>
        <p:spPr>
          <a:xfrm>
            <a:off x="6096000" y="4172990"/>
            <a:ext cx="4896677" cy="2309726"/>
          </a:xfrm>
        </p:spPr>
        <p:txBody>
          <a:bodyPr>
            <a:normAutofit/>
          </a:bodyPr>
          <a:lstStyle>
            <a:lvl1pPr marL="0" indent="0">
              <a:spcBef>
                <a:spcPts val="0"/>
              </a:spcBef>
              <a:spcAft>
                <a:spcPts val="1200"/>
              </a:spcAft>
              <a:buNone/>
              <a:defRPr sz="2000">
                <a:solidFill>
                  <a:schemeClr val="bg1"/>
                </a:solidFill>
              </a:defRPr>
            </a:lvl1pPr>
            <a:lvl2pPr marL="742950" indent="-285750">
              <a:spcBef>
                <a:spcPts val="0"/>
              </a:spcBef>
              <a:spcAft>
                <a:spcPts val="1200"/>
              </a:spcAft>
              <a:buFont typeface="Arial" panose="020B0604020202020204" pitchFamily="34" charset="0"/>
              <a:buChar char="•"/>
              <a:defRPr sz="1800">
                <a:solidFill>
                  <a:schemeClr val="bg1"/>
                </a:solidFill>
              </a:defRPr>
            </a:lvl2pPr>
            <a:lvl3pPr marL="1200150" indent="-285750">
              <a:spcBef>
                <a:spcPts val="0"/>
              </a:spcBef>
              <a:spcAft>
                <a:spcPts val="1200"/>
              </a:spcAft>
              <a:buFont typeface="Arial" panose="020B0604020202020204" pitchFamily="34" charset="0"/>
              <a:buChar char="•"/>
              <a:defRPr sz="1600">
                <a:solidFill>
                  <a:schemeClr val="bg1"/>
                </a:solidFill>
              </a:defRPr>
            </a:lvl3pPr>
            <a:lvl4pPr marL="1657350" indent="-285750">
              <a:spcBef>
                <a:spcPts val="0"/>
              </a:spcBef>
              <a:spcAft>
                <a:spcPts val="1200"/>
              </a:spcAft>
              <a:buFont typeface="Arial" panose="020B0604020202020204" pitchFamily="34" charset="0"/>
              <a:buChar char="•"/>
              <a:defRPr sz="1400">
                <a:solidFill>
                  <a:schemeClr val="bg1"/>
                </a:solidFill>
              </a:defRPr>
            </a:lvl4pPr>
            <a:lvl5pPr marL="2114550" indent="-285750">
              <a:spcBef>
                <a:spcPts val="0"/>
              </a:spcBef>
              <a:spcAft>
                <a:spcPts val="1200"/>
              </a:spcAft>
              <a:buFont typeface="Arial" panose="020B0604020202020204" pitchFamily="34" charset="0"/>
              <a:buChar char="•"/>
              <a:defRPr sz="1400">
                <a:solidFill>
                  <a:schemeClr val="bg1"/>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89111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1">
    <p:bg>
      <p:bgPr>
        <a:solidFill>
          <a:schemeClr val="accent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6E20435-B9A5-359D-133D-5D3EED409CD5}"/>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955" t="41988" r="53993" b="33420"/>
          <a:stretch/>
        </p:blipFill>
        <p:spPr>
          <a:xfrm rot="10800000">
            <a:off x="9198864" y="-5"/>
            <a:ext cx="2993136" cy="1517907"/>
          </a:xfrm>
          <a:prstGeom prst="rect">
            <a:avLst/>
          </a:prstGeom>
        </p:spPr>
      </p:pic>
      <p:pic>
        <p:nvPicPr>
          <p:cNvPr id="9" name="Graphic 8">
            <a:extLst>
              <a:ext uri="{FF2B5EF4-FFF2-40B4-BE49-F238E27FC236}">
                <a16:creationId xmlns:a16="http://schemas.microsoft.com/office/drawing/2014/main" id="{7B99CAE4-AA9B-52BA-7DE8-8245CE705D35}"/>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25445" t="24819" r="46503"/>
          <a:stretch/>
        </p:blipFill>
        <p:spPr>
          <a:xfrm rot="16200000">
            <a:off x="961221" y="4525179"/>
            <a:ext cx="1371600" cy="3294042"/>
          </a:xfrm>
          <a:prstGeom prst="rect">
            <a:avLst/>
          </a:prstGeom>
        </p:spPr>
      </p:pic>
      <p:sp>
        <p:nvSpPr>
          <p:cNvPr id="10" name="Title 9">
            <a:extLst>
              <a:ext uri="{FF2B5EF4-FFF2-40B4-BE49-F238E27FC236}">
                <a16:creationId xmlns:a16="http://schemas.microsoft.com/office/drawing/2014/main" id="{28DFE681-710B-6FE5-B8E0-3BC9DB9F12D1}"/>
              </a:ext>
            </a:extLst>
          </p:cNvPr>
          <p:cNvSpPr>
            <a:spLocks noGrp="1"/>
          </p:cNvSpPr>
          <p:nvPr>
            <p:ph type="title" hasCustomPrompt="1"/>
          </p:nvPr>
        </p:nvSpPr>
        <p:spPr>
          <a:xfrm>
            <a:off x="914399" y="365125"/>
            <a:ext cx="10363201" cy="1629601"/>
          </a:xfrm>
        </p:spPr>
        <p:txBody>
          <a:bodyPr>
            <a:normAutofit/>
          </a:bodyPr>
          <a:lstStyle>
            <a:lvl1pPr>
              <a:defRPr sz="3200"/>
            </a:lvl1pPr>
          </a:lstStyle>
          <a:p>
            <a:r>
              <a:rPr lang="en-US" dirty="0"/>
              <a:t>Click to add title</a:t>
            </a:r>
          </a:p>
        </p:txBody>
      </p:sp>
      <p:sp>
        <p:nvSpPr>
          <p:cNvPr id="11" name="Content Placeholder 10">
            <a:extLst>
              <a:ext uri="{FF2B5EF4-FFF2-40B4-BE49-F238E27FC236}">
                <a16:creationId xmlns:a16="http://schemas.microsoft.com/office/drawing/2014/main" id="{3FE383D3-6A16-1891-FF52-470B26B94042}"/>
              </a:ext>
            </a:extLst>
          </p:cNvPr>
          <p:cNvSpPr>
            <a:spLocks noGrp="1"/>
          </p:cNvSpPr>
          <p:nvPr>
            <p:ph sz="quarter" idx="10" hasCustomPrompt="1"/>
          </p:nvPr>
        </p:nvSpPr>
        <p:spPr>
          <a:xfrm>
            <a:off x="914399" y="2022250"/>
            <a:ext cx="4992709" cy="3747180"/>
          </a:xfrm>
        </p:spPr>
        <p:txBody>
          <a:bodyPr>
            <a:normAutofit/>
          </a:bodyPr>
          <a:lstStyle>
            <a:lvl1pPr>
              <a:spcBef>
                <a:spcPts val="0"/>
              </a:spcBef>
              <a:spcAft>
                <a:spcPts val="1200"/>
              </a:spcAft>
              <a:defRPr sz="2000"/>
            </a:lvl1pPr>
            <a:lvl2pPr>
              <a:spcBef>
                <a:spcPts val="0"/>
              </a:spcBef>
              <a:spcAft>
                <a:spcPts val="1200"/>
              </a:spcAft>
              <a:defRPr sz="1800"/>
            </a:lvl2pPr>
            <a:lvl3pPr>
              <a:spcBef>
                <a:spcPts val="0"/>
              </a:spcBef>
              <a:spcAft>
                <a:spcPts val="1200"/>
              </a:spcAft>
              <a:defRPr sz="1600"/>
            </a:lvl3pPr>
            <a:lvl4pPr>
              <a:spcBef>
                <a:spcPts val="0"/>
              </a:spcBef>
              <a:spcAft>
                <a:spcPts val="1200"/>
              </a:spcAft>
              <a:defRPr sz="1400"/>
            </a:lvl4pPr>
            <a:lvl5pPr>
              <a:spcBef>
                <a:spcPts val="0"/>
              </a:spcBef>
              <a:spcAft>
                <a:spcPts val="1200"/>
              </a:spcAft>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a:extLst>
              <a:ext uri="{FF2B5EF4-FFF2-40B4-BE49-F238E27FC236}">
                <a16:creationId xmlns:a16="http://schemas.microsoft.com/office/drawing/2014/main" id="{74B5EB04-CA6E-7417-56DF-A55B21E94B74}"/>
              </a:ext>
            </a:extLst>
          </p:cNvPr>
          <p:cNvSpPr>
            <a:spLocks noGrp="1"/>
          </p:cNvSpPr>
          <p:nvPr>
            <p:ph sz="quarter" idx="11" hasCustomPrompt="1"/>
          </p:nvPr>
        </p:nvSpPr>
        <p:spPr>
          <a:xfrm>
            <a:off x="6284891" y="2022250"/>
            <a:ext cx="4992709" cy="3747180"/>
          </a:xfrm>
        </p:spPr>
        <p:txBody>
          <a:bodyPr>
            <a:normAutofit/>
          </a:bodyPr>
          <a:lstStyle>
            <a:lvl1pPr>
              <a:spcBef>
                <a:spcPts val="0"/>
              </a:spcBef>
              <a:spcAft>
                <a:spcPts val="1200"/>
              </a:spcAft>
              <a:defRPr sz="2000"/>
            </a:lvl1pPr>
            <a:lvl2pPr>
              <a:spcBef>
                <a:spcPts val="0"/>
              </a:spcBef>
              <a:spcAft>
                <a:spcPts val="1200"/>
              </a:spcAft>
              <a:defRPr sz="1800"/>
            </a:lvl2pPr>
            <a:lvl3pPr>
              <a:spcBef>
                <a:spcPts val="0"/>
              </a:spcBef>
              <a:spcAft>
                <a:spcPts val="1200"/>
              </a:spcAft>
              <a:defRPr sz="1600"/>
            </a:lvl3pPr>
            <a:lvl4pPr>
              <a:spcBef>
                <a:spcPts val="0"/>
              </a:spcBef>
              <a:spcAft>
                <a:spcPts val="1200"/>
              </a:spcAft>
              <a:defRPr sz="1400"/>
            </a:lvl4pPr>
            <a:lvl5pPr>
              <a:spcBef>
                <a:spcPts val="0"/>
              </a:spcBef>
              <a:spcAft>
                <a:spcPts val="1200"/>
              </a:spcAft>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417792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wo Content 2">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A783FA55-EF1D-66CF-8FD5-29086D71E62F}"/>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981" t="40714" r="61027" b="44471"/>
          <a:stretch/>
        </p:blipFill>
        <p:spPr>
          <a:xfrm rot="10800000" flipV="1">
            <a:off x="-26830" y="5950040"/>
            <a:ext cx="2513521" cy="914400"/>
          </a:xfrm>
          <a:prstGeom prst="rect">
            <a:avLst/>
          </a:prstGeom>
        </p:spPr>
      </p:pic>
      <p:pic>
        <p:nvPicPr>
          <p:cNvPr id="9" name="Graphic 8">
            <a:extLst>
              <a:ext uri="{FF2B5EF4-FFF2-40B4-BE49-F238E27FC236}">
                <a16:creationId xmlns:a16="http://schemas.microsoft.com/office/drawing/2014/main" id="{542CEFED-8DE0-0155-A5B6-A44051A6D034}"/>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18883" t="18052" r="46636"/>
          <a:stretch/>
        </p:blipFill>
        <p:spPr>
          <a:xfrm rot="16200000" flipH="1" flipV="1">
            <a:off x="9553763" y="-952310"/>
            <a:ext cx="1685928" cy="3590547"/>
          </a:xfrm>
          <a:prstGeom prst="rect">
            <a:avLst/>
          </a:prstGeom>
        </p:spPr>
      </p:pic>
      <p:sp>
        <p:nvSpPr>
          <p:cNvPr id="10" name="Title 9">
            <a:extLst>
              <a:ext uri="{FF2B5EF4-FFF2-40B4-BE49-F238E27FC236}">
                <a16:creationId xmlns:a16="http://schemas.microsoft.com/office/drawing/2014/main" id="{57FC493E-284F-ADBA-D92D-883CAB13ADCA}"/>
              </a:ext>
            </a:extLst>
          </p:cNvPr>
          <p:cNvSpPr>
            <a:spLocks noGrp="1"/>
          </p:cNvSpPr>
          <p:nvPr>
            <p:ph type="title" hasCustomPrompt="1"/>
          </p:nvPr>
        </p:nvSpPr>
        <p:spPr>
          <a:xfrm>
            <a:off x="914398" y="365125"/>
            <a:ext cx="10439401" cy="1617017"/>
          </a:xfrm>
        </p:spPr>
        <p:txBody>
          <a:bodyPr>
            <a:normAutofit/>
          </a:bodyPr>
          <a:lstStyle>
            <a:lvl1pPr>
              <a:defRPr sz="3200"/>
            </a:lvl1pPr>
          </a:lstStyle>
          <a:p>
            <a:r>
              <a:rPr lang="en-US" dirty="0"/>
              <a:t>Click to add title</a:t>
            </a:r>
          </a:p>
        </p:txBody>
      </p:sp>
      <p:sp>
        <p:nvSpPr>
          <p:cNvPr id="11" name="Content Placeholder 10">
            <a:extLst>
              <a:ext uri="{FF2B5EF4-FFF2-40B4-BE49-F238E27FC236}">
                <a16:creationId xmlns:a16="http://schemas.microsoft.com/office/drawing/2014/main" id="{4B8B2035-4AA9-D25E-9F15-3ED36F734D13}"/>
              </a:ext>
            </a:extLst>
          </p:cNvPr>
          <p:cNvSpPr>
            <a:spLocks noGrp="1"/>
          </p:cNvSpPr>
          <p:nvPr>
            <p:ph sz="quarter" idx="10" hasCustomPrompt="1"/>
          </p:nvPr>
        </p:nvSpPr>
        <p:spPr>
          <a:xfrm>
            <a:off x="914399" y="2022250"/>
            <a:ext cx="3310129" cy="3747180"/>
          </a:xfrm>
        </p:spPr>
        <p:txBody>
          <a:bodyPr>
            <a:normAutofit/>
          </a:bodyPr>
          <a:lstStyle>
            <a:lvl1pPr>
              <a:spcBef>
                <a:spcPts val="0"/>
              </a:spcBef>
              <a:spcAft>
                <a:spcPts val="1200"/>
              </a:spcAft>
              <a:defRPr sz="2000" b="1"/>
            </a:lvl1pPr>
            <a:lvl2pPr>
              <a:spcBef>
                <a:spcPts val="0"/>
              </a:spcBef>
              <a:spcAft>
                <a:spcPts val="1200"/>
              </a:spcAft>
              <a:defRPr sz="1800" b="1"/>
            </a:lvl2pPr>
            <a:lvl3pPr>
              <a:spcBef>
                <a:spcPts val="0"/>
              </a:spcBef>
              <a:spcAft>
                <a:spcPts val="1200"/>
              </a:spcAft>
              <a:defRPr sz="1600" b="1"/>
            </a:lvl3pPr>
            <a:lvl4pPr>
              <a:spcBef>
                <a:spcPts val="0"/>
              </a:spcBef>
              <a:spcAft>
                <a:spcPts val="1200"/>
              </a:spcAft>
              <a:defRPr sz="1400" b="1"/>
            </a:lvl4pPr>
            <a:lvl5pPr>
              <a:spcBef>
                <a:spcPts val="0"/>
              </a:spcBef>
              <a:spcAft>
                <a:spcPts val="1200"/>
              </a:spcAft>
              <a:defRPr sz="1400" b="1"/>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a:extLst>
              <a:ext uri="{FF2B5EF4-FFF2-40B4-BE49-F238E27FC236}">
                <a16:creationId xmlns:a16="http://schemas.microsoft.com/office/drawing/2014/main" id="{6A694422-6B3E-3D80-AC41-FD1CED52ACAB}"/>
              </a:ext>
            </a:extLst>
          </p:cNvPr>
          <p:cNvSpPr>
            <a:spLocks noGrp="1"/>
          </p:cNvSpPr>
          <p:nvPr>
            <p:ph sz="quarter" idx="11" hasCustomPrompt="1"/>
          </p:nvPr>
        </p:nvSpPr>
        <p:spPr>
          <a:xfrm>
            <a:off x="4602310" y="2018120"/>
            <a:ext cx="6751489" cy="3747180"/>
          </a:xfrm>
        </p:spPr>
        <p:txBody>
          <a:bodyPr>
            <a:normAutofit/>
          </a:bodyPr>
          <a:lstStyle>
            <a:lvl1pPr>
              <a:spcBef>
                <a:spcPts val="0"/>
              </a:spcBef>
              <a:spcAft>
                <a:spcPts val="1200"/>
              </a:spcAft>
              <a:defRPr sz="2000"/>
            </a:lvl1pPr>
            <a:lvl2pPr>
              <a:spcBef>
                <a:spcPts val="0"/>
              </a:spcBef>
              <a:spcAft>
                <a:spcPts val="1200"/>
              </a:spcAft>
              <a:defRPr sz="1800"/>
            </a:lvl2pPr>
            <a:lvl3pPr>
              <a:spcBef>
                <a:spcPts val="0"/>
              </a:spcBef>
              <a:spcAft>
                <a:spcPts val="1200"/>
              </a:spcAft>
              <a:defRPr sz="1600"/>
            </a:lvl3pPr>
            <a:lvl4pPr>
              <a:spcBef>
                <a:spcPts val="0"/>
              </a:spcBef>
              <a:spcAft>
                <a:spcPts val="1200"/>
              </a:spcAft>
              <a:defRPr sz="1400"/>
            </a:lvl4pPr>
            <a:lvl5pPr>
              <a:spcBef>
                <a:spcPts val="0"/>
              </a:spcBef>
              <a:spcAft>
                <a:spcPts val="1200"/>
              </a:spcAft>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782813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Content and right Image">
    <p:bg>
      <p:bgPr>
        <a:solidFill>
          <a:schemeClr val="accent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48DBD2A1-633E-7A22-751B-5CEFCA93F20C}"/>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67703" t="485" b="67543"/>
          <a:stretch/>
        </p:blipFill>
        <p:spPr>
          <a:xfrm rot="5400000">
            <a:off x="-115162" y="115164"/>
            <a:ext cx="1895058" cy="1664735"/>
          </a:xfrm>
          <a:prstGeom prst="rect">
            <a:avLst/>
          </a:prstGeom>
        </p:spPr>
      </p:pic>
      <p:sp>
        <p:nvSpPr>
          <p:cNvPr id="9" name="Title 8">
            <a:extLst>
              <a:ext uri="{FF2B5EF4-FFF2-40B4-BE49-F238E27FC236}">
                <a16:creationId xmlns:a16="http://schemas.microsoft.com/office/drawing/2014/main" id="{3E7BF4D0-D641-9859-157D-B9094EF3DAB1}"/>
              </a:ext>
            </a:extLst>
          </p:cNvPr>
          <p:cNvSpPr>
            <a:spLocks noGrp="1"/>
          </p:cNvSpPr>
          <p:nvPr>
            <p:ph type="title" hasCustomPrompt="1"/>
          </p:nvPr>
        </p:nvSpPr>
        <p:spPr>
          <a:xfrm>
            <a:off x="916385" y="446313"/>
            <a:ext cx="5179615" cy="1448747"/>
          </a:xfrm>
        </p:spPr>
        <p:txBody>
          <a:bodyPr>
            <a:normAutofit/>
          </a:bodyPr>
          <a:lstStyle>
            <a:lvl1pPr>
              <a:defRPr sz="3200"/>
            </a:lvl1pPr>
          </a:lstStyle>
          <a:p>
            <a:r>
              <a:rPr lang="en-US" dirty="0"/>
              <a:t>Click to add title</a:t>
            </a:r>
          </a:p>
        </p:txBody>
      </p:sp>
      <p:sp>
        <p:nvSpPr>
          <p:cNvPr id="10" name="Content Placeholder 10">
            <a:extLst>
              <a:ext uri="{FF2B5EF4-FFF2-40B4-BE49-F238E27FC236}">
                <a16:creationId xmlns:a16="http://schemas.microsoft.com/office/drawing/2014/main" id="{115AE488-757F-4C5A-7733-85C1D1EA98D3}"/>
              </a:ext>
            </a:extLst>
          </p:cNvPr>
          <p:cNvSpPr>
            <a:spLocks noGrp="1"/>
          </p:cNvSpPr>
          <p:nvPr>
            <p:ph sz="quarter" idx="10" hasCustomPrompt="1"/>
          </p:nvPr>
        </p:nvSpPr>
        <p:spPr>
          <a:xfrm>
            <a:off x="914399" y="2022250"/>
            <a:ext cx="5181600" cy="3747180"/>
          </a:xfrm>
        </p:spPr>
        <p:txBody>
          <a:bodyPr>
            <a:normAutofit/>
          </a:bodyPr>
          <a:lstStyle>
            <a:lvl1pPr>
              <a:spcBef>
                <a:spcPts val="0"/>
              </a:spcBef>
              <a:spcAft>
                <a:spcPts val="1200"/>
              </a:spcAft>
              <a:defRPr sz="2000" b="0"/>
            </a:lvl1pPr>
            <a:lvl2pPr>
              <a:spcBef>
                <a:spcPts val="0"/>
              </a:spcBef>
              <a:spcAft>
                <a:spcPts val="1200"/>
              </a:spcAft>
              <a:defRPr sz="1800" b="0"/>
            </a:lvl2pPr>
            <a:lvl3pPr>
              <a:spcBef>
                <a:spcPts val="0"/>
              </a:spcBef>
              <a:spcAft>
                <a:spcPts val="1200"/>
              </a:spcAft>
              <a:defRPr sz="1600" b="0"/>
            </a:lvl3pPr>
            <a:lvl4pPr>
              <a:spcBef>
                <a:spcPts val="0"/>
              </a:spcBef>
              <a:spcAft>
                <a:spcPts val="1200"/>
              </a:spcAft>
              <a:defRPr sz="1400" b="0"/>
            </a:lvl4pPr>
            <a:lvl5pPr>
              <a:spcBef>
                <a:spcPts val="0"/>
              </a:spcBef>
              <a:spcAft>
                <a:spcPts val="1200"/>
              </a:spcAft>
              <a:defRPr sz="1400" b="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
        <p:nvSpPr>
          <p:cNvPr id="12" name="Picture Placeholder 11">
            <a:extLst>
              <a:ext uri="{FF2B5EF4-FFF2-40B4-BE49-F238E27FC236}">
                <a16:creationId xmlns:a16="http://schemas.microsoft.com/office/drawing/2014/main" id="{39DD264F-42B5-DBB0-9839-DB4C6827ED76}"/>
              </a:ext>
            </a:extLst>
          </p:cNvPr>
          <p:cNvSpPr>
            <a:spLocks noGrp="1"/>
          </p:cNvSpPr>
          <p:nvPr>
            <p:ph type="pic" sz="quarter" idx="11"/>
          </p:nvPr>
        </p:nvSpPr>
        <p:spPr>
          <a:xfrm>
            <a:off x="6076950" y="0"/>
            <a:ext cx="6115050" cy="6868886"/>
          </a:xfrm>
          <a:custGeom>
            <a:avLst/>
            <a:gdLst>
              <a:gd name="connsiteX0" fmla="*/ 0 w 6115050"/>
              <a:gd name="connsiteY0" fmla="*/ 0 h 6858000"/>
              <a:gd name="connsiteX1" fmla="*/ 6115050 w 6115050"/>
              <a:gd name="connsiteY1" fmla="*/ 0 h 6858000"/>
              <a:gd name="connsiteX2" fmla="*/ 6115050 w 6115050"/>
              <a:gd name="connsiteY2" fmla="*/ 6858000 h 6858000"/>
              <a:gd name="connsiteX3" fmla="*/ 0 w 6115050"/>
              <a:gd name="connsiteY3" fmla="*/ 6858000 h 6858000"/>
              <a:gd name="connsiteX4" fmla="*/ 0 w 6115050"/>
              <a:gd name="connsiteY4" fmla="*/ 0 h 6858000"/>
              <a:gd name="connsiteX0" fmla="*/ 2024742 w 6115050"/>
              <a:gd name="connsiteY0" fmla="*/ 0 h 6858000"/>
              <a:gd name="connsiteX1" fmla="*/ 6115050 w 6115050"/>
              <a:gd name="connsiteY1" fmla="*/ 0 h 6858000"/>
              <a:gd name="connsiteX2" fmla="*/ 6115050 w 6115050"/>
              <a:gd name="connsiteY2" fmla="*/ 6858000 h 6858000"/>
              <a:gd name="connsiteX3" fmla="*/ 0 w 6115050"/>
              <a:gd name="connsiteY3" fmla="*/ 6858000 h 6858000"/>
              <a:gd name="connsiteX4" fmla="*/ 2024742 w 6115050"/>
              <a:gd name="connsiteY4" fmla="*/ 0 h 6858000"/>
              <a:gd name="connsiteX0" fmla="*/ 2024742 w 6115050"/>
              <a:gd name="connsiteY0" fmla="*/ 0 h 6858000"/>
              <a:gd name="connsiteX1" fmla="*/ 6115050 w 6115050"/>
              <a:gd name="connsiteY1" fmla="*/ 0 h 6858000"/>
              <a:gd name="connsiteX2" fmla="*/ 6115050 w 6115050"/>
              <a:gd name="connsiteY2" fmla="*/ 3603171 h 6858000"/>
              <a:gd name="connsiteX3" fmla="*/ 6115050 w 6115050"/>
              <a:gd name="connsiteY3" fmla="*/ 6858000 h 6858000"/>
              <a:gd name="connsiteX4" fmla="*/ 0 w 6115050"/>
              <a:gd name="connsiteY4" fmla="*/ 6858000 h 6858000"/>
              <a:gd name="connsiteX5" fmla="*/ 2024742 w 6115050"/>
              <a:gd name="connsiteY5" fmla="*/ 0 h 6858000"/>
              <a:gd name="connsiteX0" fmla="*/ 2024742 w 6115050"/>
              <a:gd name="connsiteY0" fmla="*/ 0 h 6868886"/>
              <a:gd name="connsiteX1" fmla="*/ 6115050 w 6115050"/>
              <a:gd name="connsiteY1" fmla="*/ 0 h 6868886"/>
              <a:gd name="connsiteX2" fmla="*/ 6115050 w 6115050"/>
              <a:gd name="connsiteY2" fmla="*/ 3603171 h 6868886"/>
              <a:gd name="connsiteX3" fmla="*/ 5157107 w 6115050"/>
              <a:gd name="connsiteY3" fmla="*/ 6868886 h 6868886"/>
              <a:gd name="connsiteX4" fmla="*/ 0 w 6115050"/>
              <a:gd name="connsiteY4" fmla="*/ 6858000 h 6868886"/>
              <a:gd name="connsiteX5" fmla="*/ 2024742 w 6115050"/>
              <a:gd name="connsiteY5" fmla="*/ 0 h 6868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15050" h="6868886">
                <a:moveTo>
                  <a:pt x="2024742" y="0"/>
                </a:moveTo>
                <a:lnTo>
                  <a:pt x="6115050" y="0"/>
                </a:lnTo>
                <a:lnTo>
                  <a:pt x="6115050" y="3603171"/>
                </a:lnTo>
                <a:lnTo>
                  <a:pt x="5157107" y="6868886"/>
                </a:lnTo>
                <a:lnTo>
                  <a:pt x="0" y="6858000"/>
                </a:lnTo>
                <a:lnTo>
                  <a:pt x="2024742" y="0"/>
                </a:lnTo>
                <a:close/>
              </a:path>
            </a:pathLst>
          </a:custGeom>
        </p:spPr>
        <p:txBody>
          <a:bodyPr>
            <a:normAutofit/>
          </a:bodyPr>
          <a:lstStyle>
            <a:lvl1pPr marL="0" indent="0" algn="r">
              <a:buNone/>
              <a:defRPr sz="2000"/>
            </a:lvl1pPr>
          </a:lstStyle>
          <a:p>
            <a:r>
              <a:rPr lang="en-US"/>
              <a:t>Click icon to add picture</a:t>
            </a:r>
            <a:endParaRPr lang="en-US" dirty="0"/>
          </a:p>
        </p:txBody>
      </p:sp>
    </p:spTree>
    <p:extLst>
      <p:ext uri="{BB962C8B-B14F-4D97-AF65-F5344CB8AC3E}">
        <p14:creationId xmlns:p14="http://schemas.microsoft.com/office/powerpoint/2010/main" val="3467008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06" r:id="rId13"/>
  </p:sldLayoutIdLst>
  <p:hf hdr="0" ft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31.png"/><Relationship Id="rId4" Type="http://schemas.openxmlformats.org/officeDocument/2006/relationships/image" Target="../media/image30.jpg"/></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32.sv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40D96-BFFB-05BD-30ED-0352500CD058}"/>
              </a:ext>
            </a:extLst>
          </p:cNvPr>
          <p:cNvSpPr>
            <a:spLocks noGrp="1"/>
          </p:cNvSpPr>
          <p:nvPr>
            <p:ph type="title"/>
          </p:nvPr>
        </p:nvSpPr>
        <p:spPr>
          <a:xfrm>
            <a:off x="5667375" y="2773681"/>
            <a:ext cx="6102985" cy="1693544"/>
          </a:xfrm>
        </p:spPr>
        <p:txBody>
          <a:bodyPr/>
          <a:lstStyle/>
          <a:p>
            <a:r>
              <a:rPr lang="en-US" dirty="0"/>
              <a:t>Wumpus Explorers</a:t>
            </a:r>
          </a:p>
        </p:txBody>
      </p:sp>
    </p:spTree>
    <p:extLst>
      <p:ext uri="{BB962C8B-B14F-4D97-AF65-F5344CB8AC3E}">
        <p14:creationId xmlns:p14="http://schemas.microsoft.com/office/powerpoint/2010/main" val="29453900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84B01-9963-CDD1-828D-BE254FD10AD5}"/>
              </a:ext>
            </a:extLst>
          </p:cNvPr>
          <p:cNvSpPr>
            <a:spLocks noGrp="1"/>
          </p:cNvSpPr>
          <p:nvPr>
            <p:ph type="title"/>
          </p:nvPr>
        </p:nvSpPr>
        <p:spPr>
          <a:xfrm>
            <a:off x="1475509" y="5330538"/>
            <a:ext cx="2088573" cy="935182"/>
          </a:xfrm>
        </p:spPr>
        <p:txBody>
          <a:bodyPr>
            <a:normAutofit/>
          </a:bodyPr>
          <a:lstStyle/>
          <a:p>
            <a:r>
              <a:rPr lang="en-US" dirty="0"/>
              <a:t>tools</a:t>
            </a:r>
          </a:p>
        </p:txBody>
      </p:sp>
      <p:pic>
        <p:nvPicPr>
          <p:cNvPr id="11" name="Picture 10" descr="A black and white logo&#10;&#10;Description automatically generated">
            <a:extLst>
              <a:ext uri="{FF2B5EF4-FFF2-40B4-BE49-F238E27FC236}">
                <a16:creationId xmlns:a16="http://schemas.microsoft.com/office/drawing/2014/main" id="{73E5C8B8-82B7-CDF7-C586-978C23F57CF3}"/>
              </a:ext>
            </a:extLst>
          </p:cNvPr>
          <p:cNvPicPr>
            <a:picLocks noChangeAspect="1"/>
          </p:cNvPicPr>
          <p:nvPr/>
        </p:nvPicPr>
        <p:blipFill>
          <a:blip r:embed="rId3"/>
          <a:stretch>
            <a:fillRect/>
          </a:stretch>
        </p:blipFill>
        <p:spPr>
          <a:xfrm>
            <a:off x="7017757" y="2511137"/>
            <a:ext cx="3514725" cy="1295400"/>
          </a:xfrm>
          <a:prstGeom prst="rect">
            <a:avLst/>
          </a:prstGeom>
        </p:spPr>
      </p:pic>
      <p:pic>
        <p:nvPicPr>
          <p:cNvPr id="13" name="Picture 12" descr="A logo in a circle with a blue light around it">
            <a:extLst>
              <a:ext uri="{FF2B5EF4-FFF2-40B4-BE49-F238E27FC236}">
                <a16:creationId xmlns:a16="http://schemas.microsoft.com/office/drawing/2014/main" id="{52E3D337-6EA8-B196-6B86-848DFB188A42}"/>
              </a:ext>
            </a:extLst>
          </p:cNvPr>
          <p:cNvPicPr>
            <a:picLocks noChangeAspect="1"/>
          </p:cNvPicPr>
          <p:nvPr/>
        </p:nvPicPr>
        <p:blipFill>
          <a:blip r:embed="rId4"/>
          <a:stretch>
            <a:fillRect/>
          </a:stretch>
        </p:blipFill>
        <p:spPr>
          <a:xfrm>
            <a:off x="7351133" y="353289"/>
            <a:ext cx="2847975" cy="1600200"/>
          </a:xfrm>
          <a:prstGeom prst="rect">
            <a:avLst/>
          </a:prstGeom>
        </p:spPr>
      </p:pic>
      <p:pic>
        <p:nvPicPr>
          <p:cNvPr id="4" name="Picture 3" descr="A logo of blender">
            <a:extLst>
              <a:ext uri="{FF2B5EF4-FFF2-40B4-BE49-F238E27FC236}">
                <a16:creationId xmlns:a16="http://schemas.microsoft.com/office/drawing/2014/main" id="{8E667CB8-5BAE-7520-6C8C-0921D43DF863}"/>
              </a:ext>
            </a:extLst>
          </p:cNvPr>
          <p:cNvPicPr>
            <a:picLocks noChangeAspect="1"/>
          </p:cNvPicPr>
          <p:nvPr/>
        </p:nvPicPr>
        <p:blipFill>
          <a:blip r:embed="rId5"/>
          <a:stretch>
            <a:fillRect/>
          </a:stretch>
        </p:blipFill>
        <p:spPr>
          <a:xfrm>
            <a:off x="7840298" y="3972813"/>
            <a:ext cx="2088573" cy="2715449"/>
          </a:xfrm>
          <a:prstGeom prst="rect">
            <a:avLst/>
          </a:prstGeom>
        </p:spPr>
      </p:pic>
    </p:spTree>
    <p:extLst>
      <p:ext uri="{BB962C8B-B14F-4D97-AF65-F5344CB8AC3E}">
        <p14:creationId xmlns:p14="http://schemas.microsoft.com/office/powerpoint/2010/main" val="6160128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77B52831-0916-294C-0ACB-9774B9805D9B}"/>
              </a:ext>
              <a:ext uri="{C183D7F6-B498-43B3-948B-1728B52AA6E4}">
                <adec:decorative xmlns:adec="http://schemas.microsoft.com/office/drawing/2017/decorative" val="1"/>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4151" r="18577"/>
          <a:stretch/>
        </p:blipFill>
        <p:spPr>
          <a:xfrm flipH="1">
            <a:off x="0" y="0"/>
            <a:ext cx="5181600" cy="6858000"/>
          </a:xfrm>
          <a:prstGeom prst="rect">
            <a:avLst/>
          </a:prstGeom>
        </p:spPr>
      </p:pic>
      <p:sp>
        <p:nvSpPr>
          <p:cNvPr id="7" name="Title 6">
            <a:extLst>
              <a:ext uri="{FF2B5EF4-FFF2-40B4-BE49-F238E27FC236}">
                <a16:creationId xmlns:a16="http://schemas.microsoft.com/office/drawing/2014/main" id="{E82E216E-9EE0-9D3F-D692-083F575A3D04}"/>
              </a:ext>
            </a:extLst>
          </p:cNvPr>
          <p:cNvSpPr>
            <a:spLocks noGrp="1"/>
          </p:cNvSpPr>
          <p:nvPr>
            <p:ph type="title"/>
          </p:nvPr>
        </p:nvSpPr>
        <p:spPr>
          <a:xfrm>
            <a:off x="6091515" y="374090"/>
            <a:ext cx="5057104" cy="3624984"/>
          </a:xfrm>
        </p:spPr>
        <p:txBody>
          <a:bodyPr/>
          <a:lstStyle/>
          <a:p>
            <a:r>
              <a:rPr lang="en-US" dirty="0"/>
              <a:t>Thank you</a:t>
            </a:r>
          </a:p>
        </p:txBody>
      </p:sp>
      <p:sp>
        <p:nvSpPr>
          <p:cNvPr id="10" name="Content Placeholder 9">
            <a:extLst>
              <a:ext uri="{FF2B5EF4-FFF2-40B4-BE49-F238E27FC236}">
                <a16:creationId xmlns:a16="http://schemas.microsoft.com/office/drawing/2014/main" id="{1F398FDD-E639-CF6A-B875-443655F2B31B}"/>
              </a:ext>
            </a:extLst>
          </p:cNvPr>
          <p:cNvSpPr>
            <a:spLocks noGrp="1"/>
          </p:cNvSpPr>
          <p:nvPr>
            <p:ph idx="1"/>
          </p:nvPr>
        </p:nvSpPr>
        <p:spPr>
          <a:xfrm>
            <a:off x="6091514" y="4172989"/>
            <a:ext cx="5057103" cy="1779755"/>
          </a:xfrm>
        </p:spPr>
        <p:txBody>
          <a:bodyPr/>
          <a:lstStyle/>
          <a:p>
            <a:r>
              <a:rPr lang="en-US" dirty="0"/>
              <a:t>Stephen Main</a:t>
            </a:r>
          </a:p>
          <a:p>
            <a:r>
              <a:rPr lang="en-US" dirty="0"/>
              <a:t>David Novotny</a:t>
            </a:r>
          </a:p>
          <a:p>
            <a:r>
              <a:rPr lang="en-US" dirty="0"/>
              <a:t>Chardonnay Young</a:t>
            </a:r>
          </a:p>
          <a:p>
            <a:r>
              <a:rPr lang="en-US" dirty="0"/>
              <a:t>Demonte’ Taylor</a:t>
            </a:r>
          </a:p>
          <a:p>
            <a:r>
              <a:rPr lang="en-US" dirty="0"/>
              <a:t>Shelbi Short</a:t>
            </a:r>
          </a:p>
          <a:p>
            <a:r>
              <a:rPr lang="en-US" dirty="0"/>
              <a:t>Jayden Patton</a:t>
            </a:r>
          </a:p>
        </p:txBody>
      </p:sp>
    </p:spTree>
    <p:extLst>
      <p:ext uri="{BB962C8B-B14F-4D97-AF65-F5344CB8AC3E}">
        <p14:creationId xmlns:p14="http://schemas.microsoft.com/office/powerpoint/2010/main" val="7699326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BEB7C-91E5-4703-2B88-69E58D122EBB}"/>
              </a:ext>
            </a:extLst>
          </p:cNvPr>
          <p:cNvSpPr>
            <a:spLocks noGrp="1"/>
          </p:cNvSpPr>
          <p:nvPr>
            <p:ph type="title"/>
          </p:nvPr>
        </p:nvSpPr>
        <p:spPr>
          <a:xfrm>
            <a:off x="4352544" y="374090"/>
            <a:ext cx="6796075" cy="723190"/>
          </a:xfrm>
        </p:spPr>
        <p:txBody>
          <a:bodyPr>
            <a:normAutofit fontScale="90000"/>
          </a:bodyPr>
          <a:lstStyle/>
          <a:p>
            <a:r>
              <a:rPr lang="en-US" dirty="0"/>
              <a:t>References</a:t>
            </a:r>
          </a:p>
        </p:txBody>
      </p:sp>
      <p:sp>
        <p:nvSpPr>
          <p:cNvPr id="3" name="Content Placeholder 2">
            <a:extLst>
              <a:ext uri="{FF2B5EF4-FFF2-40B4-BE49-F238E27FC236}">
                <a16:creationId xmlns:a16="http://schemas.microsoft.com/office/drawing/2014/main" id="{3D6E90D2-9EEA-8787-9101-028376C7988E}"/>
              </a:ext>
            </a:extLst>
          </p:cNvPr>
          <p:cNvSpPr>
            <a:spLocks noGrp="1"/>
          </p:cNvSpPr>
          <p:nvPr>
            <p:ph idx="1"/>
          </p:nvPr>
        </p:nvSpPr>
        <p:spPr>
          <a:xfrm>
            <a:off x="4553712" y="1097281"/>
            <a:ext cx="6594905" cy="1060703"/>
          </a:xfrm>
        </p:spPr>
        <p:txBody>
          <a:bodyPr/>
          <a:lstStyle/>
          <a:p>
            <a:r>
              <a:rPr lang="en-US" dirty="0"/>
              <a:t>https://www.freepik.com/free-photos-vectors/game-designer</a:t>
            </a:r>
          </a:p>
        </p:txBody>
      </p:sp>
      <p:sp>
        <p:nvSpPr>
          <p:cNvPr id="5" name="TextBox 4">
            <a:extLst>
              <a:ext uri="{FF2B5EF4-FFF2-40B4-BE49-F238E27FC236}">
                <a16:creationId xmlns:a16="http://schemas.microsoft.com/office/drawing/2014/main" id="{218007E9-8B3D-5DAA-5A55-17EFDE7DE702}"/>
              </a:ext>
            </a:extLst>
          </p:cNvPr>
          <p:cNvSpPr txBox="1"/>
          <p:nvPr/>
        </p:nvSpPr>
        <p:spPr>
          <a:xfrm>
            <a:off x="5318996" y="1913452"/>
            <a:ext cx="5898901" cy="646331"/>
          </a:xfrm>
          <a:prstGeom prst="rect">
            <a:avLst/>
          </a:prstGeom>
          <a:noFill/>
        </p:spPr>
        <p:txBody>
          <a:bodyPr wrap="square" rtlCol="0">
            <a:spAutoFit/>
          </a:bodyPr>
          <a:lstStyle/>
          <a:p>
            <a:r>
              <a:rPr lang="en-US" dirty="0">
                <a:solidFill>
                  <a:schemeClr val="bg1"/>
                </a:solidFill>
              </a:rPr>
              <a:t>https://www.geeksforgeeks.org/ai-the-wumpus-world-description/</a:t>
            </a:r>
          </a:p>
        </p:txBody>
      </p:sp>
      <p:sp>
        <p:nvSpPr>
          <p:cNvPr id="6" name="TextBox 5">
            <a:extLst>
              <a:ext uri="{FF2B5EF4-FFF2-40B4-BE49-F238E27FC236}">
                <a16:creationId xmlns:a16="http://schemas.microsoft.com/office/drawing/2014/main" id="{71A885CC-C804-7610-9A83-F6B68F58B093}"/>
              </a:ext>
            </a:extLst>
          </p:cNvPr>
          <p:cNvSpPr txBox="1"/>
          <p:nvPr/>
        </p:nvSpPr>
        <p:spPr>
          <a:xfrm>
            <a:off x="5564331" y="2781544"/>
            <a:ext cx="3735533" cy="369332"/>
          </a:xfrm>
          <a:prstGeom prst="rect">
            <a:avLst/>
          </a:prstGeom>
          <a:noFill/>
        </p:spPr>
        <p:txBody>
          <a:bodyPr wrap="square" rtlCol="0">
            <a:spAutoFit/>
          </a:bodyPr>
          <a:lstStyle/>
          <a:p>
            <a:r>
              <a:rPr lang="en-US" dirty="0">
                <a:solidFill>
                  <a:schemeClr val="bg1"/>
                </a:solidFill>
              </a:rPr>
              <a:t>https://pngimg.com/image/73355</a:t>
            </a:r>
          </a:p>
        </p:txBody>
      </p:sp>
      <p:sp>
        <p:nvSpPr>
          <p:cNvPr id="8" name="TextBox 7">
            <a:extLst>
              <a:ext uri="{FF2B5EF4-FFF2-40B4-BE49-F238E27FC236}">
                <a16:creationId xmlns:a16="http://schemas.microsoft.com/office/drawing/2014/main" id="{25DCE401-7839-868E-E905-21FEFC99FBFE}"/>
              </a:ext>
            </a:extLst>
          </p:cNvPr>
          <p:cNvSpPr txBox="1"/>
          <p:nvPr/>
        </p:nvSpPr>
        <p:spPr>
          <a:xfrm>
            <a:off x="5657730" y="3293918"/>
            <a:ext cx="5221432" cy="646331"/>
          </a:xfrm>
          <a:prstGeom prst="rect">
            <a:avLst/>
          </a:prstGeom>
          <a:noFill/>
        </p:spPr>
        <p:txBody>
          <a:bodyPr wrap="square" rtlCol="0">
            <a:spAutoFit/>
          </a:bodyPr>
          <a:lstStyle/>
          <a:p>
            <a:r>
              <a:rPr lang="en-US" dirty="0">
                <a:solidFill>
                  <a:schemeClr val="bg1"/>
                </a:solidFill>
              </a:rPr>
              <a:t>https://www.gamedeveloper.com/business/unreal-engine-5-has-officially-launched</a:t>
            </a:r>
          </a:p>
        </p:txBody>
      </p:sp>
      <p:sp>
        <p:nvSpPr>
          <p:cNvPr id="4" name="TextBox 3">
            <a:extLst>
              <a:ext uri="{FF2B5EF4-FFF2-40B4-BE49-F238E27FC236}">
                <a16:creationId xmlns:a16="http://schemas.microsoft.com/office/drawing/2014/main" id="{4C0E0CB2-AE07-8E27-4AD4-FE4A77B6716C}"/>
              </a:ext>
            </a:extLst>
          </p:cNvPr>
          <p:cNvSpPr txBox="1"/>
          <p:nvPr/>
        </p:nvSpPr>
        <p:spPr>
          <a:xfrm>
            <a:off x="5436178" y="4083291"/>
            <a:ext cx="3863686" cy="369332"/>
          </a:xfrm>
          <a:prstGeom prst="rect">
            <a:avLst/>
          </a:prstGeom>
          <a:noFill/>
        </p:spPr>
        <p:txBody>
          <a:bodyPr wrap="none" rtlCol="0">
            <a:spAutoFit/>
          </a:bodyPr>
          <a:lstStyle/>
          <a:p>
            <a:r>
              <a:rPr lang="en-US" dirty="0">
                <a:solidFill>
                  <a:schemeClr val="bg1"/>
                </a:solidFill>
              </a:rPr>
              <a:t>https://www.blender.org/about/logo/</a:t>
            </a:r>
          </a:p>
        </p:txBody>
      </p:sp>
    </p:spTree>
    <p:extLst>
      <p:ext uri="{BB962C8B-B14F-4D97-AF65-F5344CB8AC3E}">
        <p14:creationId xmlns:p14="http://schemas.microsoft.com/office/powerpoint/2010/main" val="38021047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C5E4F-0F98-A73F-A764-3255E3B59F4E}"/>
              </a:ext>
            </a:extLst>
          </p:cNvPr>
          <p:cNvSpPr>
            <a:spLocks noGrp="1"/>
          </p:cNvSpPr>
          <p:nvPr>
            <p:ph type="title"/>
          </p:nvPr>
        </p:nvSpPr>
        <p:spPr>
          <a:xfrm>
            <a:off x="6091515" y="374090"/>
            <a:ext cx="5057104" cy="1863272"/>
          </a:xfrm>
        </p:spPr>
        <p:txBody>
          <a:bodyPr anchor="b">
            <a:normAutofit/>
          </a:bodyPr>
          <a:lstStyle/>
          <a:p>
            <a:r>
              <a:rPr lang="en-US" dirty="0"/>
              <a:t>Concept</a:t>
            </a:r>
          </a:p>
        </p:txBody>
      </p:sp>
      <p:pic>
        <p:nvPicPr>
          <p:cNvPr id="10" name="Picture Placeholder 9" descr="A screenshot of a game">
            <a:extLst>
              <a:ext uri="{FF2B5EF4-FFF2-40B4-BE49-F238E27FC236}">
                <a16:creationId xmlns:a16="http://schemas.microsoft.com/office/drawing/2014/main" id="{FB739317-8494-BD42-F353-DEFF912CA36C}"/>
              </a:ext>
            </a:extLst>
          </p:cNvPr>
          <p:cNvPicPr>
            <a:picLocks noGrp="1" noChangeAspect="1"/>
          </p:cNvPicPr>
          <p:nvPr>
            <p:ph idx="1"/>
          </p:nvPr>
        </p:nvPicPr>
        <p:blipFill>
          <a:blip r:embed="rId3"/>
          <a:stretch>
            <a:fillRect/>
          </a:stretch>
        </p:blipFill>
        <p:spPr>
          <a:xfrm>
            <a:off x="6749592" y="2538920"/>
            <a:ext cx="4187161" cy="3550318"/>
          </a:xfrm>
          <a:noFill/>
        </p:spPr>
      </p:pic>
    </p:spTree>
    <p:extLst>
      <p:ext uri="{BB962C8B-B14F-4D97-AF65-F5344CB8AC3E}">
        <p14:creationId xmlns:p14="http://schemas.microsoft.com/office/powerpoint/2010/main" val="10411317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43152-7E5C-E754-A7B9-D5024843785E}"/>
              </a:ext>
            </a:extLst>
          </p:cNvPr>
          <p:cNvSpPr>
            <a:spLocks noGrp="1"/>
          </p:cNvSpPr>
          <p:nvPr>
            <p:ph type="title"/>
          </p:nvPr>
        </p:nvSpPr>
        <p:spPr>
          <a:xfrm>
            <a:off x="6096000" y="3167406"/>
            <a:ext cx="3990680" cy="942682"/>
          </a:xfrm>
        </p:spPr>
        <p:txBody>
          <a:bodyPr/>
          <a:lstStyle/>
          <a:p>
            <a:r>
              <a:rPr lang="en-US" dirty="0"/>
              <a:t>Alignment</a:t>
            </a:r>
          </a:p>
        </p:txBody>
      </p:sp>
    </p:spTree>
    <p:extLst>
      <p:ext uri="{BB962C8B-B14F-4D97-AF65-F5344CB8AC3E}">
        <p14:creationId xmlns:p14="http://schemas.microsoft.com/office/powerpoint/2010/main" val="20207329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A842D-FCC0-7C8D-CEB2-A209532ACE41}"/>
              </a:ext>
            </a:extLst>
          </p:cNvPr>
          <p:cNvSpPr>
            <a:spLocks noGrp="1"/>
          </p:cNvSpPr>
          <p:nvPr>
            <p:ph type="title"/>
          </p:nvPr>
        </p:nvSpPr>
        <p:spPr>
          <a:xfrm>
            <a:off x="7409468" y="2773681"/>
            <a:ext cx="3091992" cy="949907"/>
          </a:xfrm>
        </p:spPr>
        <p:txBody>
          <a:bodyPr/>
          <a:lstStyle/>
          <a:p>
            <a:r>
              <a:rPr lang="en-US" dirty="0"/>
              <a:t>The www</a:t>
            </a:r>
          </a:p>
        </p:txBody>
      </p:sp>
    </p:spTree>
    <p:extLst>
      <p:ext uri="{BB962C8B-B14F-4D97-AF65-F5344CB8AC3E}">
        <p14:creationId xmlns:p14="http://schemas.microsoft.com/office/powerpoint/2010/main" val="20931333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16303-B814-5D7B-DD17-A4064D07D48B}"/>
              </a:ext>
            </a:extLst>
          </p:cNvPr>
          <p:cNvSpPr>
            <a:spLocks noGrp="1"/>
          </p:cNvSpPr>
          <p:nvPr>
            <p:ph type="title"/>
          </p:nvPr>
        </p:nvSpPr>
        <p:spPr>
          <a:xfrm>
            <a:off x="8219209" y="2773681"/>
            <a:ext cx="3551151" cy="1798319"/>
          </a:xfrm>
        </p:spPr>
        <p:txBody>
          <a:bodyPr/>
          <a:lstStyle/>
          <a:p>
            <a:r>
              <a:rPr lang="en-US" dirty="0"/>
              <a:t>Risks</a:t>
            </a:r>
          </a:p>
        </p:txBody>
      </p:sp>
    </p:spTree>
    <p:extLst>
      <p:ext uri="{BB962C8B-B14F-4D97-AF65-F5344CB8AC3E}">
        <p14:creationId xmlns:p14="http://schemas.microsoft.com/office/powerpoint/2010/main" val="9974648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1ED1AC1-F327-33A0-CA71-43D6E3910E25}"/>
              </a:ext>
            </a:extLst>
          </p:cNvPr>
          <p:cNvSpPr>
            <a:spLocks noGrp="1"/>
          </p:cNvSpPr>
          <p:nvPr>
            <p:ph type="title"/>
          </p:nvPr>
        </p:nvSpPr>
        <p:spPr>
          <a:xfrm>
            <a:off x="914400" y="2580640"/>
            <a:ext cx="5181600" cy="3368819"/>
          </a:xfrm>
        </p:spPr>
        <p:txBody>
          <a:bodyPr anchor="b">
            <a:normAutofit/>
          </a:bodyPr>
          <a:lstStyle/>
          <a:p>
            <a:r>
              <a:rPr lang="en-US" dirty="0"/>
              <a:t>The market</a:t>
            </a:r>
          </a:p>
        </p:txBody>
      </p:sp>
      <p:pic>
        <p:nvPicPr>
          <p:cNvPr id="1026" name="Picture 2" descr="Game Designer Images - Free Download on Freepik">
            <a:extLst>
              <a:ext uri="{FF2B5EF4-FFF2-40B4-BE49-F238E27FC236}">
                <a16:creationId xmlns:a16="http://schemas.microsoft.com/office/drawing/2014/main" id="{C56543E9-0A63-73FF-C061-E551765F2BC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3660" r="17119" b="-1"/>
          <a:stretch/>
        </p:blipFill>
        <p:spPr bwMode="auto">
          <a:xfrm>
            <a:off x="6085840" y="-10159"/>
            <a:ext cx="6116320" cy="6868160"/>
          </a:xfrm>
          <a:custGeom>
            <a:avLst/>
            <a:gdLst>
              <a:gd name="connsiteX0" fmla="*/ 0 w 6116320"/>
              <a:gd name="connsiteY0" fmla="*/ 0 h 6880225"/>
              <a:gd name="connsiteX1" fmla="*/ 6116320 w 6116320"/>
              <a:gd name="connsiteY1" fmla="*/ 0 h 6880225"/>
              <a:gd name="connsiteX2" fmla="*/ 6116320 w 6116320"/>
              <a:gd name="connsiteY2" fmla="*/ 6880225 h 6880225"/>
              <a:gd name="connsiteX3" fmla="*/ 0 w 6116320"/>
              <a:gd name="connsiteY3" fmla="*/ 6880225 h 6880225"/>
              <a:gd name="connsiteX4" fmla="*/ 0 w 6116320"/>
              <a:gd name="connsiteY4" fmla="*/ 0 h 6880225"/>
              <a:gd name="connsiteX0" fmla="*/ 0 w 6116320"/>
              <a:gd name="connsiteY0" fmla="*/ 0 h 6880225"/>
              <a:gd name="connsiteX1" fmla="*/ 6116320 w 6116320"/>
              <a:gd name="connsiteY1" fmla="*/ 0 h 6880225"/>
              <a:gd name="connsiteX2" fmla="*/ 6116320 w 6116320"/>
              <a:gd name="connsiteY2" fmla="*/ 6880225 h 6880225"/>
              <a:gd name="connsiteX3" fmla="*/ 2052320 w 6116320"/>
              <a:gd name="connsiteY3" fmla="*/ 6880225 h 6880225"/>
              <a:gd name="connsiteX4" fmla="*/ 0 w 6116320"/>
              <a:gd name="connsiteY4" fmla="*/ 0 h 68802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16320" h="6880225">
                <a:moveTo>
                  <a:pt x="0" y="0"/>
                </a:moveTo>
                <a:lnTo>
                  <a:pt x="6116320" y="0"/>
                </a:lnTo>
                <a:lnTo>
                  <a:pt x="6116320" y="6880225"/>
                </a:lnTo>
                <a:lnTo>
                  <a:pt x="2052320" y="6880225"/>
                </a:lnTo>
                <a:lnTo>
                  <a:pt x="0" y="0"/>
                </a:lnTo>
                <a:close/>
              </a:path>
            </a:pathLst>
          </a:custGeom>
          <a:solidFill>
            <a:srgbClr val="FFFFFF"/>
          </a:solidFill>
        </p:spPr>
      </p:pic>
    </p:spTree>
    <p:extLst>
      <p:ext uri="{BB962C8B-B14F-4D97-AF65-F5344CB8AC3E}">
        <p14:creationId xmlns:p14="http://schemas.microsoft.com/office/powerpoint/2010/main" val="17604174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DB78518-29A3-FE58-F263-9716178A6E69}"/>
              </a:ext>
            </a:extLst>
          </p:cNvPr>
          <p:cNvSpPr>
            <a:spLocks noGrp="1"/>
          </p:cNvSpPr>
          <p:nvPr>
            <p:ph type="title"/>
          </p:nvPr>
        </p:nvSpPr>
        <p:spPr>
          <a:xfrm>
            <a:off x="914400" y="3790949"/>
            <a:ext cx="5181600" cy="47625"/>
          </a:xfrm>
        </p:spPr>
        <p:txBody>
          <a:bodyPr>
            <a:normAutofit fontScale="90000"/>
          </a:bodyPr>
          <a:lstStyle/>
          <a:p>
            <a:r>
              <a:rPr lang="en-US" dirty="0"/>
              <a:t>Core Mechanics</a:t>
            </a:r>
          </a:p>
        </p:txBody>
      </p:sp>
      <p:sp>
        <p:nvSpPr>
          <p:cNvPr id="6" name="Picture Placeholder 5">
            <a:extLst>
              <a:ext uri="{FF2B5EF4-FFF2-40B4-BE49-F238E27FC236}">
                <a16:creationId xmlns:a16="http://schemas.microsoft.com/office/drawing/2014/main" id="{242F74C1-963A-B654-5EAD-FD65D4CAD6AD}"/>
              </a:ext>
            </a:extLst>
          </p:cNvPr>
          <p:cNvSpPr>
            <a:spLocks noGrp="1"/>
          </p:cNvSpPr>
          <p:nvPr>
            <p:ph type="pic" sz="quarter" idx="10"/>
          </p:nvPr>
        </p:nvSpPr>
        <p:spPr>
          <a:xfrm flipH="1">
            <a:off x="12202159" y="-10159"/>
            <a:ext cx="131850" cy="6868160"/>
          </a:xfrm>
        </p:spPr>
        <p:txBody>
          <a:bodyPr/>
          <a:lstStyle/>
          <a:p>
            <a:endParaRPr lang="en-US"/>
          </a:p>
        </p:txBody>
      </p:sp>
      <p:sp>
        <p:nvSpPr>
          <p:cNvPr id="2" name="Slide Number Placeholder 1">
            <a:extLst>
              <a:ext uri="{FF2B5EF4-FFF2-40B4-BE49-F238E27FC236}">
                <a16:creationId xmlns:a16="http://schemas.microsoft.com/office/drawing/2014/main" id="{00255621-1D81-03E6-507B-CB20E070356A}"/>
              </a:ext>
            </a:extLst>
          </p:cNvPr>
          <p:cNvSpPr>
            <a:spLocks noGrp="1"/>
          </p:cNvSpPr>
          <p:nvPr>
            <p:ph type="sldNum" sz="quarter" idx="4294967295"/>
          </p:nvPr>
        </p:nvSpPr>
        <p:spPr>
          <a:xfrm>
            <a:off x="0" y="6246813"/>
            <a:ext cx="631825" cy="295275"/>
          </a:xfrm>
        </p:spPr>
        <p:txBody>
          <a:bodyPr/>
          <a:lstStyle/>
          <a:p>
            <a:fld id="{B5CEABB6-07DC-46E8-9B57-56EC44A396E5}" type="slidenum">
              <a:rPr lang="en-US" smtClean="0"/>
              <a:pPr/>
              <a:t>7</a:t>
            </a:fld>
            <a:endParaRPr lang="en-US" dirty="0"/>
          </a:p>
        </p:txBody>
      </p:sp>
      <p:sp>
        <p:nvSpPr>
          <p:cNvPr id="3" name="TextBox 2">
            <a:extLst>
              <a:ext uri="{FF2B5EF4-FFF2-40B4-BE49-F238E27FC236}">
                <a16:creationId xmlns:a16="http://schemas.microsoft.com/office/drawing/2014/main" id="{7D459ED2-04E3-2059-7E2F-9D496B81C4C2}"/>
              </a:ext>
            </a:extLst>
          </p:cNvPr>
          <p:cNvSpPr txBox="1"/>
          <p:nvPr/>
        </p:nvSpPr>
        <p:spPr>
          <a:xfrm>
            <a:off x="7346373" y="1028700"/>
            <a:ext cx="3107454" cy="523220"/>
          </a:xfrm>
          <a:prstGeom prst="rect">
            <a:avLst/>
          </a:prstGeom>
          <a:noFill/>
        </p:spPr>
        <p:txBody>
          <a:bodyPr wrap="none" rtlCol="0">
            <a:spAutoFit/>
          </a:bodyPr>
          <a:lstStyle/>
          <a:p>
            <a:r>
              <a:rPr lang="en-US" sz="2800" b="1" dirty="0">
                <a:solidFill>
                  <a:schemeClr val="bg1"/>
                </a:solidFill>
              </a:rPr>
              <a:t>*Player Movement</a:t>
            </a:r>
          </a:p>
        </p:txBody>
      </p:sp>
      <p:sp>
        <p:nvSpPr>
          <p:cNvPr id="4" name="TextBox 3">
            <a:extLst>
              <a:ext uri="{FF2B5EF4-FFF2-40B4-BE49-F238E27FC236}">
                <a16:creationId xmlns:a16="http://schemas.microsoft.com/office/drawing/2014/main" id="{2D1D17BA-FF08-A076-124D-F70EF902AD37}"/>
              </a:ext>
            </a:extLst>
          </p:cNvPr>
          <p:cNvSpPr txBox="1"/>
          <p:nvPr/>
        </p:nvSpPr>
        <p:spPr>
          <a:xfrm>
            <a:off x="7346373" y="2130136"/>
            <a:ext cx="1679306" cy="523220"/>
          </a:xfrm>
          <a:prstGeom prst="rect">
            <a:avLst/>
          </a:prstGeom>
          <a:noFill/>
        </p:spPr>
        <p:txBody>
          <a:bodyPr wrap="none" rtlCol="0">
            <a:spAutoFit/>
          </a:bodyPr>
          <a:lstStyle/>
          <a:p>
            <a:r>
              <a:rPr lang="en-US" sz="2800" b="1" dirty="0">
                <a:solidFill>
                  <a:schemeClr val="bg1"/>
                </a:solidFill>
              </a:rPr>
              <a:t>*Hazards</a:t>
            </a:r>
          </a:p>
        </p:txBody>
      </p:sp>
      <p:sp>
        <p:nvSpPr>
          <p:cNvPr id="7" name="TextBox 6">
            <a:extLst>
              <a:ext uri="{FF2B5EF4-FFF2-40B4-BE49-F238E27FC236}">
                <a16:creationId xmlns:a16="http://schemas.microsoft.com/office/drawing/2014/main" id="{53B6B1CF-FE53-A6BB-4735-E28CDF83E0D8}"/>
              </a:ext>
            </a:extLst>
          </p:cNvPr>
          <p:cNvSpPr txBox="1"/>
          <p:nvPr/>
        </p:nvSpPr>
        <p:spPr>
          <a:xfrm>
            <a:off x="7346373" y="3193088"/>
            <a:ext cx="2406236" cy="523220"/>
          </a:xfrm>
          <a:prstGeom prst="rect">
            <a:avLst/>
          </a:prstGeom>
          <a:noFill/>
        </p:spPr>
        <p:txBody>
          <a:bodyPr wrap="none" rtlCol="0">
            <a:spAutoFit/>
          </a:bodyPr>
          <a:lstStyle/>
          <a:p>
            <a:r>
              <a:rPr lang="en-US" sz="2800" b="1" dirty="0">
                <a:solidFill>
                  <a:schemeClr val="bg1"/>
                </a:solidFill>
              </a:rPr>
              <a:t>*Room Hiding</a:t>
            </a:r>
          </a:p>
        </p:txBody>
      </p:sp>
      <p:sp>
        <p:nvSpPr>
          <p:cNvPr id="8" name="TextBox 7">
            <a:extLst>
              <a:ext uri="{FF2B5EF4-FFF2-40B4-BE49-F238E27FC236}">
                <a16:creationId xmlns:a16="http://schemas.microsoft.com/office/drawing/2014/main" id="{9C8AC5DE-B5E4-8257-D1E3-6D62E8B32736}"/>
              </a:ext>
            </a:extLst>
          </p:cNvPr>
          <p:cNvSpPr txBox="1"/>
          <p:nvPr/>
        </p:nvSpPr>
        <p:spPr>
          <a:xfrm>
            <a:off x="7346373" y="4294524"/>
            <a:ext cx="2734723" cy="523220"/>
          </a:xfrm>
          <a:prstGeom prst="rect">
            <a:avLst/>
          </a:prstGeom>
          <a:noFill/>
        </p:spPr>
        <p:txBody>
          <a:bodyPr wrap="none" rtlCol="0">
            <a:spAutoFit/>
          </a:bodyPr>
          <a:lstStyle/>
          <a:p>
            <a:r>
              <a:rPr lang="en-US" sz="2800" b="1" dirty="0">
                <a:solidFill>
                  <a:schemeClr val="bg1"/>
                </a:solidFill>
              </a:rPr>
              <a:t>*Item Collection</a:t>
            </a:r>
          </a:p>
        </p:txBody>
      </p:sp>
      <p:sp>
        <p:nvSpPr>
          <p:cNvPr id="9" name="TextBox 8">
            <a:extLst>
              <a:ext uri="{FF2B5EF4-FFF2-40B4-BE49-F238E27FC236}">
                <a16:creationId xmlns:a16="http://schemas.microsoft.com/office/drawing/2014/main" id="{F328A055-5C3C-A97E-5FD6-5AC35C5F83B9}"/>
              </a:ext>
            </a:extLst>
          </p:cNvPr>
          <p:cNvSpPr txBox="1"/>
          <p:nvPr/>
        </p:nvSpPr>
        <p:spPr>
          <a:xfrm>
            <a:off x="7346373" y="5476009"/>
            <a:ext cx="2813206" cy="523220"/>
          </a:xfrm>
          <a:prstGeom prst="rect">
            <a:avLst/>
          </a:prstGeom>
          <a:noFill/>
        </p:spPr>
        <p:txBody>
          <a:bodyPr wrap="none" rtlCol="0">
            <a:spAutoFit/>
          </a:bodyPr>
          <a:lstStyle/>
          <a:p>
            <a:r>
              <a:rPr lang="en-US" sz="2800" b="1" dirty="0">
                <a:solidFill>
                  <a:schemeClr val="bg1"/>
                </a:solidFill>
              </a:rPr>
              <a:t>*Sensory System</a:t>
            </a:r>
          </a:p>
        </p:txBody>
      </p:sp>
    </p:spTree>
    <p:extLst>
      <p:ext uri="{BB962C8B-B14F-4D97-AF65-F5344CB8AC3E}">
        <p14:creationId xmlns:p14="http://schemas.microsoft.com/office/powerpoint/2010/main" val="5420594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6FD5F-786B-1974-5F47-94CA02CFA6E5}"/>
              </a:ext>
            </a:extLst>
          </p:cNvPr>
          <p:cNvSpPr>
            <a:spLocks noGrp="1"/>
          </p:cNvSpPr>
          <p:nvPr>
            <p:ph type="title"/>
          </p:nvPr>
        </p:nvSpPr>
        <p:spPr>
          <a:xfrm>
            <a:off x="914400" y="2886075"/>
            <a:ext cx="5181600" cy="819150"/>
          </a:xfrm>
        </p:spPr>
        <p:txBody>
          <a:bodyPr>
            <a:normAutofit/>
          </a:bodyPr>
          <a:lstStyle/>
          <a:p>
            <a:r>
              <a:rPr lang="en-US" dirty="0"/>
              <a:t>Core dynamics</a:t>
            </a:r>
          </a:p>
        </p:txBody>
      </p:sp>
      <p:sp>
        <p:nvSpPr>
          <p:cNvPr id="4" name="Picture Placeholder 3">
            <a:extLst>
              <a:ext uri="{FF2B5EF4-FFF2-40B4-BE49-F238E27FC236}">
                <a16:creationId xmlns:a16="http://schemas.microsoft.com/office/drawing/2014/main" id="{C3127399-B699-2A9D-BB5E-7C68C913AB66}"/>
              </a:ext>
            </a:extLst>
          </p:cNvPr>
          <p:cNvSpPr>
            <a:spLocks noGrp="1"/>
          </p:cNvSpPr>
          <p:nvPr>
            <p:ph type="pic" sz="quarter" idx="10"/>
          </p:nvPr>
        </p:nvSpPr>
        <p:spPr>
          <a:xfrm flipH="1">
            <a:off x="12202159" y="-10159"/>
            <a:ext cx="172722" cy="6868160"/>
          </a:xfrm>
        </p:spPr>
        <p:txBody>
          <a:bodyPr/>
          <a:lstStyle/>
          <a:p>
            <a:endParaRPr lang="en-US" dirty="0"/>
          </a:p>
        </p:txBody>
      </p:sp>
      <p:sp>
        <p:nvSpPr>
          <p:cNvPr id="3" name="TextBox 2">
            <a:extLst>
              <a:ext uri="{FF2B5EF4-FFF2-40B4-BE49-F238E27FC236}">
                <a16:creationId xmlns:a16="http://schemas.microsoft.com/office/drawing/2014/main" id="{9284FCA2-6CFF-3012-5DC6-3E25F94D4DA4}"/>
              </a:ext>
            </a:extLst>
          </p:cNvPr>
          <p:cNvSpPr txBox="1"/>
          <p:nvPr/>
        </p:nvSpPr>
        <p:spPr>
          <a:xfrm>
            <a:off x="8115300" y="1143000"/>
            <a:ext cx="2421082" cy="707886"/>
          </a:xfrm>
          <a:prstGeom prst="rect">
            <a:avLst/>
          </a:prstGeom>
          <a:noFill/>
        </p:spPr>
        <p:txBody>
          <a:bodyPr wrap="square" rtlCol="0">
            <a:spAutoFit/>
          </a:bodyPr>
          <a:lstStyle/>
          <a:p>
            <a:r>
              <a:rPr lang="en-US" sz="4000" b="1" dirty="0">
                <a:solidFill>
                  <a:schemeClr val="bg1"/>
                </a:solidFill>
              </a:rPr>
              <a:t>*Wumpus</a:t>
            </a:r>
          </a:p>
        </p:txBody>
      </p:sp>
      <p:sp>
        <p:nvSpPr>
          <p:cNvPr id="5" name="TextBox 4">
            <a:extLst>
              <a:ext uri="{FF2B5EF4-FFF2-40B4-BE49-F238E27FC236}">
                <a16:creationId xmlns:a16="http://schemas.microsoft.com/office/drawing/2014/main" id="{45D6C1E8-950F-729D-EFD5-91935D0EE463}"/>
              </a:ext>
            </a:extLst>
          </p:cNvPr>
          <p:cNvSpPr txBox="1"/>
          <p:nvPr/>
        </p:nvSpPr>
        <p:spPr>
          <a:xfrm>
            <a:off x="8115300" y="2381786"/>
            <a:ext cx="3359727" cy="1323439"/>
          </a:xfrm>
          <a:prstGeom prst="rect">
            <a:avLst/>
          </a:prstGeom>
          <a:noFill/>
        </p:spPr>
        <p:txBody>
          <a:bodyPr wrap="square" rtlCol="0">
            <a:spAutoFit/>
          </a:bodyPr>
          <a:lstStyle/>
          <a:p>
            <a:r>
              <a:rPr lang="en-US" sz="4000" b="1" dirty="0">
                <a:solidFill>
                  <a:schemeClr val="bg1"/>
                </a:solidFill>
              </a:rPr>
              <a:t>*Level Generation</a:t>
            </a:r>
            <a:endParaRPr lang="en-US" sz="8000" b="1" dirty="0">
              <a:solidFill>
                <a:schemeClr val="bg1"/>
              </a:solidFill>
            </a:endParaRPr>
          </a:p>
        </p:txBody>
      </p:sp>
      <p:sp>
        <p:nvSpPr>
          <p:cNvPr id="6" name="TextBox 5">
            <a:extLst>
              <a:ext uri="{FF2B5EF4-FFF2-40B4-BE49-F238E27FC236}">
                <a16:creationId xmlns:a16="http://schemas.microsoft.com/office/drawing/2014/main" id="{BEE6A692-17E1-6A6E-EEDC-D8FB07697059}"/>
              </a:ext>
            </a:extLst>
          </p:cNvPr>
          <p:cNvSpPr txBox="1"/>
          <p:nvPr/>
        </p:nvSpPr>
        <p:spPr>
          <a:xfrm>
            <a:off x="8115300" y="4405745"/>
            <a:ext cx="2552009" cy="707886"/>
          </a:xfrm>
          <a:prstGeom prst="rect">
            <a:avLst/>
          </a:prstGeom>
          <a:noFill/>
        </p:spPr>
        <p:txBody>
          <a:bodyPr wrap="square" rtlCol="0">
            <a:spAutoFit/>
          </a:bodyPr>
          <a:lstStyle/>
          <a:p>
            <a:r>
              <a:rPr lang="en-US" sz="4000" b="1" dirty="0">
                <a:solidFill>
                  <a:schemeClr val="bg1"/>
                </a:solidFill>
              </a:rPr>
              <a:t>*NPC</a:t>
            </a:r>
          </a:p>
        </p:txBody>
      </p:sp>
    </p:spTree>
    <p:extLst>
      <p:ext uri="{BB962C8B-B14F-4D97-AF65-F5344CB8AC3E}">
        <p14:creationId xmlns:p14="http://schemas.microsoft.com/office/powerpoint/2010/main" val="42937429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C5653-7A07-87E2-805F-37AE510386C9}"/>
              </a:ext>
            </a:extLst>
          </p:cNvPr>
          <p:cNvSpPr>
            <a:spLocks noGrp="1"/>
          </p:cNvSpPr>
          <p:nvPr>
            <p:ph type="title"/>
          </p:nvPr>
        </p:nvSpPr>
        <p:spPr>
          <a:xfrm>
            <a:off x="6096000" y="2773681"/>
            <a:ext cx="5674360" cy="1493519"/>
          </a:xfrm>
        </p:spPr>
        <p:txBody>
          <a:bodyPr/>
          <a:lstStyle/>
          <a:p>
            <a:r>
              <a:rPr lang="en-US" dirty="0"/>
              <a:t>organization</a:t>
            </a:r>
          </a:p>
        </p:txBody>
      </p:sp>
    </p:spTree>
    <p:extLst>
      <p:ext uri="{BB962C8B-B14F-4D97-AF65-F5344CB8AC3E}">
        <p14:creationId xmlns:p14="http://schemas.microsoft.com/office/powerpoint/2010/main" val="888593765"/>
      </p:ext>
    </p:extLst>
  </p:cSld>
  <p:clrMapOvr>
    <a:masterClrMapping/>
  </p:clrMapOvr>
</p:sld>
</file>

<file path=ppt/theme/theme1.xml><?xml version="1.0" encoding="utf-8"?>
<a:theme xmlns:a="http://schemas.openxmlformats.org/drawingml/2006/main" name="Custom">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22318419_win32_SL_V9" id="{8502042B-488E-4F33-AD20-77B40A1BC1AA}" vid="{A90C26AF-23CA-48C5-BFF9-84DC7B1C917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22457D9-12AC-4794-A05E-F1B90FCD8DA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B045227-5724-4DBF-9712-031B1BFB2C3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B7B39BD0-040C-43BE-B0E4-512B09E8003F}">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{E1635066-F21C-49E5-910B-7603AC9ADE02}tf22318419_win32</Template>
  <TotalTime>4011</TotalTime>
  <Words>686</Words>
  <Application>Microsoft Office PowerPoint</Application>
  <PresentationFormat>Widescreen</PresentationFormat>
  <Paragraphs>73</Paragraphs>
  <Slides>12</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gg sans</vt:lpstr>
      <vt:lpstr>Tenorite</vt:lpstr>
      <vt:lpstr>Custom</vt:lpstr>
      <vt:lpstr>Wumpus Explorers</vt:lpstr>
      <vt:lpstr>Concept</vt:lpstr>
      <vt:lpstr>Alignment</vt:lpstr>
      <vt:lpstr>The www</vt:lpstr>
      <vt:lpstr>Risks</vt:lpstr>
      <vt:lpstr>The market</vt:lpstr>
      <vt:lpstr>Core Mechanics</vt:lpstr>
      <vt:lpstr>Core dynamics</vt:lpstr>
      <vt:lpstr>organization</vt:lpstr>
      <vt:lpstr>tools</vt:lpstr>
      <vt:lpstr>Thank you</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Wumpus Explorers</dc:title>
  <dc:creator>Stephen Main</dc:creator>
  <cp:lastModifiedBy>Stephen Main</cp:lastModifiedBy>
  <cp:revision>4</cp:revision>
  <dcterms:created xsi:type="dcterms:W3CDTF">2024-04-25T13:22:23Z</dcterms:created>
  <dcterms:modified xsi:type="dcterms:W3CDTF">2024-04-29T02:39:11Z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