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15"/>
  </p:notesMasterIdLst>
  <p:handoutMasterIdLst>
    <p:handoutMasterId r:id="rId16"/>
  </p:handoutMasterIdLst>
  <p:sldIdLst>
    <p:sldId id="334" r:id="rId5"/>
    <p:sldId id="316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32D6C5-8C17-47AA-BA92-8303BCA7CB30}" v="1" dt="2024-04-21T03:38:26.476"/>
  </p1510:revLst>
</p1510:revInfo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4" autoAdjust="0"/>
    <p:restoredTop sz="84967" autoAdjust="0"/>
  </p:normalViewPr>
  <p:slideViewPr>
    <p:cSldViewPr snapToGrid="0">
      <p:cViewPr varScale="1">
        <p:scale>
          <a:sx n="117" d="100"/>
          <a:sy n="117" d="100"/>
        </p:scale>
        <p:origin x="120" y="8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den Patton" userId="ac297897-50d6-4aec-afb0-951c0a56d9f2" providerId="ADAL" clId="{C332D6C5-8C17-47AA-BA92-8303BCA7CB30}"/>
    <pc:docChg chg="undo custSel modSld">
      <pc:chgData name="Jayden Patton" userId="ac297897-50d6-4aec-afb0-951c0a56d9f2" providerId="ADAL" clId="{C332D6C5-8C17-47AA-BA92-8303BCA7CB30}" dt="2024-04-21T03:39:15.075" v="51" actId="20577"/>
      <pc:docMkLst>
        <pc:docMk/>
      </pc:docMkLst>
      <pc:sldChg chg="addSp modSp mod">
        <pc:chgData name="Jayden Patton" userId="ac297897-50d6-4aec-afb0-951c0a56d9f2" providerId="ADAL" clId="{C332D6C5-8C17-47AA-BA92-8303BCA7CB30}" dt="2024-04-21T03:39:15.075" v="51" actId="20577"/>
        <pc:sldMkLst>
          <pc:docMk/>
          <pc:sldMk cId="2955403071" sldId="334"/>
        </pc:sldMkLst>
        <pc:spChg chg="mod">
          <ac:chgData name="Jayden Patton" userId="ac297897-50d6-4aec-afb0-951c0a56d9f2" providerId="ADAL" clId="{C332D6C5-8C17-47AA-BA92-8303BCA7CB30}" dt="2024-04-21T03:38:22.551" v="7" actId="20577"/>
          <ac:spMkLst>
            <pc:docMk/>
            <pc:sldMk cId="2955403071" sldId="334"/>
            <ac:spMk id="2" creationId="{C3A9968B-2619-4F71-AB00-4C493E120805}"/>
          </ac:spMkLst>
        </pc:spChg>
        <pc:spChg chg="add mod">
          <ac:chgData name="Jayden Patton" userId="ac297897-50d6-4aec-afb0-951c0a56d9f2" providerId="ADAL" clId="{C332D6C5-8C17-47AA-BA92-8303BCA7CB30}" dt="2024-04-21T03:39:15.075" v="51" actId="20577"/>
          <ac:spMkLst>
            <pc:docMk/>
            <pc:sldMk cId="2955403071" sldId="334"/>
            <ac:spMk id="3" creationId="{52AE75D8-9107-FA7A-44E4-B7F4FBA0FCC6}"/>
          </ac:spMkLst>
        </pc:spChg>
      </pc:sldChg>
      <pc:sldChg chg="addSp modSp mod modClrScheme chgLayout">
        <pc:chgData name="Jayden Patton" userId="ac297897-50d6-4aec-afb0-951c0a56d9f2" providerId="ADAL" clId="{C332D6C5-8C17-47AA-BA92-8303BCA7CB30}" dt="2024-04-21T02:07:12.600" v="3" actId="26606"/>
        <pc:sldMkLst>
          <pc:docMk/>
          <pc:sldMk cId="4079914371" sldId="336"/>
        </pc:sldMkLst>
        <pc:spChg chg="mod">
          <ac:chgData name="Jayden Patton" userId="ac297897-50d6-4aec-afb0-951c0a56d9f2" providerId="ADAL" clId="{C332D6C5-8C17-47AA-BA92-8303BCA7CB30}" dt="2024-04-21T02:07:12.600" v="3" actId="26606"/>
          <ac:spMkLst>
            <pc:docMk/>
            <pc:sldMk cId="4079914371" sldId="336"/>
            <ac:spMk id="2" creationId="{4F0A1F86-FCC6-A8DA-C0DD-40F50F1AB36D}"/>
          </ac:spMkLst>
        </pc:spChg>
        <pc:spChg chg="mod">
          <ac:chgData name="Jayden Patton" userId="ac297897-50d6-4aec-afb0-951c0a56d9f2" providerId="ADAL" clId="{C332D6C5-8C17-47AA-BA92-8303BCA7CB30}" dt="2024-04-21T02:07:12.600" v="3" actId="26606"/>
          <ac:spMkLst>
            <pc:docMk/>
            <pc:sldMk cId="4079914371" sldId="336"/>
            <ac:spMk id="3" creationId="{61E0558E-95A3-9112-2736-D41F5BE745EF}"/>
          </ac:spMkLst>
        </pc:spChg>
        <pc:picChg chg="add mod">
          <ac:chgData name="Jayden Patton" userId="ac297897-50d6-4aec-afb0-951c0a56d9f2" providerId="ADAL" clId="{C332D6C5-8C17-47AA-BA92-8303BCA7CB30}" dt="2024-04-21T02:07:12.600" v="3" actId="26606"/>
          <ac:picMkLst>
            <pc:docMk/>
            <pc:sldMk cId="4079914371" sldId="336"/>
            <ac:picMk id="5" creationId="{007CF9C4-C32F-AE15-9BB1-7A95D01C8821}"/>
          </ac:picMkLst>
        </pc:picChg>
      </pc:sldChg>
      <pc:sldChg chg="modSp mod">
        <pc:chgData name="Jayden Patton" userId="ac297897-50d6-4aec-afb0-951c0a56d9f2" providerId="ADAL" clId="{C332D6C5-8C17-47AA-BA92-8303BCA7CB30}" dt="2024-04-21T02:23:18.077" v="4" actId="313"/>
        <pc:sldMkLst>
          <pc:docMk/>
          <pc:sldMk cId="2131850073" sldId="341"/>
        </pc:sldMkLst>
        <pc:spChg chg="mod">
          <ac:chgData name="Jayden Patton" userId="ac297897-50d6-4aec-afb0-951c0a56d9f2" providerId="ADAL" clId="{C332D6C5-8C17-47AA-BA92-8303BCA7CB30}" dt="2024-04-21T02:23:18.077" v="4" actId="313"/>
          <ac:spMkLst>
            <pc:docMk/>
            <pc:sldMk cId="2131850073" sldId="341"/>
            <ac:spMk id="3" creationId="{61E0558E-95A3-9112-2736-D41F5BE745E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4/20/2024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4/20/2024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73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anchor="b" anchorCtr="0"/>
          <a:lstStyle>
            <a:lvl1pPr>
              <a:defRPr sz="40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+ Subtitle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y.machinations.io/d/hungry-chart/b7aa4642fa6111ee900a0ad568087609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/>
          <a:lstStyle/>
          <a:p>
            <a:r>
              <a:rPr lang="en-US" dirty="0"/>
              <a:t>Wumpus Explorers</a:t>
            </a:r>
            <a:br>
              <a:rPr lang="en-US" dirty="0"/>
            </a:br>
            <a:r>
              <a:rPr lang="en-US" dirty="0"/>
              <a:t>Game Pitch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2AE75D8-9107-FA7A-44E4-B7F4FBA0FCC6}"/>
              </a:ext>
            </a:extLst>
          </p:cNvPr>
          <p:cNvSpPr txBox="1">
            <a:spLocks/>
          </p:cNvSpPr>
          <p:nvPr/>
        </p:nvSpPr>
        <p:spPr>
          <a:xfrm>
            <a:off x="1375409" y="3777665"/>
            <a:ext cx="7983110" cy="308033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400"/>
              </a:lnSpc>
              <a:spcBef>
                <a:spcPct val="0"/>
              </a:spcBef>
              <a:buNone/>
              <a:defRPr sz="5400" b="1" i="0" kern="1200" cap="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GDM570-O</a:t>
            </a:r>
            <a:br>
              <a:rPr lang="en-US" dirty="0"/>
            </a:br>
            <a:r>
              <a:rPr lang="en-US" dirty="0"/>
              <a:t>Prototyping &amp; </a:t>
            </a:r>
            <a:r>
              <a:rPr lang="en-US"/>
              <a:t>Content Creation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A1F86-FCC6-A8DA-C0DD-40F50F1AB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0558E-95A3-9112-2736-D41F5BE74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Unreal Engine (Engine)</a:t>
            </a:r>
          </a:p>
          <a:p>
            <a:r>
              <a:rPr lang="en-US" dirty="0" err="1"/>
              <a:t>Github</a:t>
            </a:r>
            <a:r>
              <a:rPr lang="en-US" dirty="0"/>
              <a:t> (Source Control)</a:t>
            </a:r>
          </a:p>
          <a:p>
            <a:r>
              <a:rPr lang="en-US" b="0" i="0" dirty="0">
                <a:effectLst/>
                <a:latin typeface="inherit"/>
                <a:hlinkClick r:id="rId2" tooltip="https://my.machinations.io/d/hungry-chart/b7aa4642fa6111ee900a0ad56808760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https://my.machinations.io/d/hungry-chart/b7aa4642fa6111ee900a0ad568087609</a:t>
            </a:r>
            <a:r>
              <a:rPr lang="en-US" b="0" i="0" dirty="0">
                <a:effectLst/>
                <a:latin typeface="inherit"/>
              </a:rPr>
              <a:t> (Game Flow)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965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43DF-1FE9-01BE-435F-1729F4AB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B520C53E-8329-74AB-5229-BCDE630B2E1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21" b="21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F7377-87AF-3A8C-539C-8A9651F5DA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Concept</a:t>
            </a:r>
          </a:p>
          <a:p>
            <a:r>
              <a:rPr lang="en-US" dirty="0"/>
              <a:t>	The X</a:t>
            </a:r>
          </a:p>
          <a:p>
            <a:r>
              <a:rPr lang="en-US" dirty="0"/>
              <a:t>Market</a:t>
            </a:r>
          </a:p>
          <a:p>
            <a:r>
              <a:rPr lang="en-US" dirty="0"/>
              <a:t>Alignment</a:t>
            </a:r>
          </a:p>
          <a:p>
            <a:r>
              <a:rPr lang="en-US" dirty="0"/>
              <a:t>3Ws</a:t>
            </a:r>
          </a:p>
          <a:p>
            <a:r>
              <a:rPr lang="en-US" dirty="0"/>
              <a:t>Risks</a:t>
            </a:r>
          </a:p>
          <a:p>
            <a:r>
              <a:rPr lang="en-US" dirty="0"/>
              <a:t>Organization</a:t>
            </a:r>
            <a:br>
              <a:rPr lang="en-US" dirty="0"/>
            </a:br>
            <a:r>
              <a:rPr lang="en-US" dirty="0"/>
              <a:t>Tools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1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A1F86-FCC6-A8DA-C0DD-40F50F1AB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0558E-95A3-9112-2736-D41F5BE74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59" y="2103120"/>
            <a:ext cx="10087699" cy="4114800"/>
          </a:xfrm>
        </p:spPr>
        <p:txBody>
          <a:bodyPr/>
          <a:lstStyle/>
          <a:p>
            <a:r>
              <a:rPr lang="en-US" dirty="0"/>
              <a:t>Explore caves in search of lost treasure, but be fast because others are looking for the treasure</a:t>
            </a:r>
          </a:p>
        </p:txBody>
      </p:sp>
    </p:spTree>
    <p:extLst>
      <p:ext uri="{BB962C8B-B14F-4D97-AF65-F5344CB8AC3E}">
        <p14:creationId xmlns:p14="http://schemas.microsoft.com/office/powerpoint/2010/main" val="2358026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A1F86-FCC6-A8DA-C0DD-40F50F1AB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85800"/>
            <a:ext cx="9137012" cy="1280160"/>
          </a:xfrm>
        </p:spPr>
        <p:txBody>
          <a:bodyPr anchor="b">
            <a:normAutofit/>
          </a:bodyPr>
          <a:lstStyle/>
          <a:p>
            <a:r>
              <a:rPr lang="en-US" dirty="0"/>
              <a:t>The 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0558E-95A3-9112-2736-D41F5BE74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60" y="2327440"/>
            <a:ext cx="4846320" cy="4040574"/>
          </a:xfrm>
        </p:spPr>
        <p:txBody>
          <a:bodyPr>
            <a:normAutofit/>
          </a:bodyPr>
          <a:lstStyle/>
          <a:p>
            <a:r>
              <a:rPr lang="en-US" dirty="0"/>
              <a:t>Wumpus Explorers is a puzzle information game where the player must rely on various stimuli to navigate the ever-evolving terrain in the cave and obtain treasure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7CF9C4-C32F-AE15-9BB1-7A95D01C8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402" y="2748442"/>
            <a:ext cx="4846320" cy="31985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79914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A1F86-FCC6-A8DA-C0DD-40F50F1AB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0558E-95A3-9112-2736-D41F5BE74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gg sans"/>
              </a:rPr>
              <a:t>James is a college student interested the AI craze and wants to put his gaming skills to the test against artificial intelligence agents </a:t>
            </a:r>
            <a:r>
              <a:rPr lang="en-US" b="0" i="0">
                <a:effectLst/>
                <a:latin typeface="gg sans"/>
              </a:rPr>
              <a:t>competing against him.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799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A1F86-FCC6-A8DA-C0DD-40F50F1AB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0558E-95A3-9112-2736-D41F5BE74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Genre: Puzzle/Information</a:t>
            </a:r>
          </a:p>
          <a:p>
            <a:r>
              <a:rPr lang="en-US" dirty="0"/>
              <a:t>Mood: Thrilling/Fear</a:t>
            </a:r>
          </a:p>
          <a:p>
            <a:r>
              <a:rPr lang="en-US" dirty="0"/>
              <a:t>Pace: Evolving based on other actors &amp; interactions.</a:t>
            </a:r>
          </a:p>
        </p:txBody>
      </p:sp>
    </p:spTree>
    <p:extLst>
      <p:ext uri="{BB962C8B-B14F-4D97-AF65-F5344CB8AC3E}">
        <p14:creationId xmlns:p14="http://schemas.microsoft.com/office/powerpoint/2010/main" val="184423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A1F86-FCC6-A8DA-C0DD-40F50F1AB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0558E-95A3-9112-2736-D41F5BE74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What: Players will explore randomly generated caves composed of tiles and use stimuli to navigate around hazards.</a:t>
            </a:r>
          </a:p>
          <a:p>
            <a:r>
              <a:rPr lang="en-US" dirty="0"/>
              <a:t>Why: The player wants to collect the treasure before others and without dying so it can be sold for money</a:t>
            </a:r>
          </a:p>
          <a:p>
            <a:r>
              <a:rPr lang="en-US" dirty="0"/>
              <a:t>Where: Players are in caves exploring the terrain and looking for treasure to bring back out of the cave.</a:t>
            </a:r>
          </a:p>
        </p:txBody>
      </p:sp>
    </p:spTree>
    <p:extLst>
      <p:ext uri="{BB962C8B-B14F-4D97-AF65-F5344CB8AC3E}">
        <p14:creationId xmlns:p14="http://schemas.microsoft.com/office/powerpoint/2010/main" val="1176241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A1F86-FCC6-A8DA-C0DD-40F50F1AB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0558E-95A3-9112-2736-D41F5BE74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 Behavior &amp; Systems – functioning AI gives the game its pacing, otherwise it’s just a stroll in the park</a:t>
            </a:r>
          </a:p>
          <a:p>
            <a:r>
              <a:rPr lang="en-US" dirty="0"/>
              <a:t>Level Generation - Must work 100% of the time to have gameplay loop</a:t>
            </a:r>
          </a:p>
          <a:p>
            <a:r>
              <a:rPr lang="en-US" dirty="0"/>
              <a:t>Stimuli accuracy &amp; visibility – Needs to be timed well &amp; with correct proximity for player &amp; AI to make well-informed decisions.</a:t>
            </a:r>
          </a:p>
        </p:txBody>
      </p:sp>
    </p:spTree>
    <p:extLst>
      <p:ext uri="{BB962C8B-B14F-4D97-AF65-F5344CB8AC3E}">
        <p14:creationId xmlns:p14="http://schemas.microsoft.com/office/powerpoint/2010/main" val="3124798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A1F86-FCC6-A8DA-C0DD-40F50F1AB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0558E-95A3-9112-2736-D41F5BE74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Stephen Main: Production, QA &amp; Fixes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Demonte’ Taylor: Player Control Mechanics (Programming 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Jayden Patton: AI / Level Generation (Programming) &amp; game audio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David Novotny: QA &amp; Fixes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Chardonnay Young: Narrative, UI, and Level Design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Shelbi Short : Narrative, UI, Level Design, and programming level-specific logic</a:t>
            </a:r>
          </a:p>
        </p:txBody>
      </p:sp>
    </p:spTree>
    <p:extLst>
      <p:ext uri="{BB962C8B-B14F-4D97-AF65-F5344CB8AC3E}">
        <p14:creationId xmlns:p14="http://schemas.microsoft.com/office/powerpoint/2010/main" val="213185007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SL_V16" id="{36B34AD0-AFC2-468E-8620-6CFD159B149F}" vid="{ACCF8893-1A0E-437D-A612-1659D305EA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{96CE1A0C-B235-42D5-B373-86DDA6B2AB7A}tf89338750_win32</Template>
  <TotalTime>148</TotalTime>
  <Words>332</Words>
  <Application>Microsoft Office PowerPoint</Application>
  <PresentationFormat>Widescreen</PresentationFormat>
  <Paragraphs>42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gg sans</vt:lpstr>
      <vt:lpstr>inherit</vt:lpstr>
      <vt:lpstr>Univers</vt:lpstr>
      <vt:lpstr>GradientVTI</vt:lpstr>
      <vt:lpstr>Wumpus Explorers Game Pitch</vt:lpstr>
      <vt:lpstr>Agenda</vt:lpstr>
      <vt:lpstr>Concept</vt:lpstr>
      <vt:lpstr>The X</vt:lpstr>
      <vt:lpstr>Market</vt:lpstr>
      <vt:lpstr>Alignment</vt:lpstr>
      <vt:lpstr>3Ws</vt:lpstr>
      <vt:lpstr>Risk</vt:lpstr>
      <vt:lpstr>Organization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Wumpus Explorers Game Pitch</dc:title>
  <dc:creator>Jayden Patton</dc:creator>
  <cp:lastModifiedBy>Jayden Patton</cp:lastModifiedBy>
  <cp:revision>2</cp:revision>
  <dcterms:created xsi:type="dcterms:W3CDTF">2024-04-16T22:39:56Z</dcterms:created>
  <dcterms:modified xsi:type="dcterms:W3CDTF">2024-04-21T03:39:20Z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