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A48E4-4931-431E-AC04-CB9925EC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B84DCE-A31E-4DC5-888A-9EF03A64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C8DBA-3E86-453D-9DF5-2E93BA82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390EB-99CE-467F-B149-593E5B30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BC558-EC43-4CAF-B5F3-49CA76A1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EFD2-6704-43DF-920C-3F96ABA1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4E158-FC3E-45D2-9656-8309D15D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B26F8-DB5A-4CB0-A78D-93B31AF3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0B5D4-271E-4C2B-A384-69E5C825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8540B-D132-402A-9338-E2098B4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74753C-9E21-4862-8CBC-CA6E2186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9147E-47C8-47A3-B191-FB3FD778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1FD57-CED5-4CBA-9D79-97B47A83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FB245-FEC1-4DDB-A808-141CC41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896BB-DCA4-4033-AE0A-2C359ECF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98EA-AF62-493C-89B2-B7D5A826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420D2-8A71-48B4-B604-448DB1AE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A5243-39A2-4B0A-B034-3ABED25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B93FF-FFED-4585-A7FB-7923BAE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B054-A722-4252-9184-1F0AC94D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D1B2-6BB5-44FD-9A55-FB7308CF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288C7-8390-4929-B431-A214853C9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441F6-B730-4192-9D89-E7EEC0C0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493D7-7909-4576-93F8-1277B320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2BD5D-77F2-48BE-8B8C-40B9B5DD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4C9A6-1E3E-49CC-90BE-0944794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20A8F-EDFE-4C26-9FD7-E3166456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D6B17-F45D-4AAC-84B6-872B2BE32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B130A-FC40-41BB-9723-A556CCF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A12B5-9D3A-4363-B1B5-1915C2C0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ABDB6-AF02-4461-8E1E-59621C15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E2FAE-765B-42E1-B793-5420D122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AAEA0-549C-4DBE-BCBE-6E40AADB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E2BFE-8753-45B7-ADE1-A6356495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68923-1B27-4645-AE41-25AD450E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E2A383-57A0-4956-9BCA-4303E935C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3341E-3FEB-4A1F-A8EC-4DAD75B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7B350-2196-46C7-B5EF-45EBE62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B8AA59-D4C8-4FCD-B4E7-23D2BCCA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9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DDCF-D3D4-4641-B551-6D982E6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39F4E-28CA-41C6-BA29-6E27752C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B4F23-8BF0-451B-8042-AF13D803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7A4E7-2CD6-4B6F-9491-135A96A3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E3D2F7-B91F-468B-93DF-C864F4A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2B18E1-F62C-4FAC-93E0-40D8DBA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2DE2C-E16A-47FD-A24C-A91C9F41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4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C5E1-DA81-403B-9BB2-DD9A1A95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5E532-23D5-473F-B46A-98E0801F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E775A-62F5-4267-9D65-E9869FA7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36B2D-948B-4D8A-AC2F-CBE81EF7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3269D-A4B7-4EBE-855F-1113F74E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27B5E-9F34-46C7-9031-28E4E94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BD6E7-725B-4CD7-A21A-3DAA9725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1A5E1B-90A8-4477-81DA-1E5FCB0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3227F-2F89-48B5-A43F-370F2CCF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F76FC-9E00-409E-A675-63150529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34A2A-4588-4C84-AB1E-B270F82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6112-8FD9-48B1-B251-2D98426F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7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15117-4D7B-4F4A-BC85-4002537D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C9DD7-6768-4B57-AD0E-0F8A04DB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5565-6B0C-4D4C-AB14-67912E8D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374B-2C97-44F4-BE98-9686CF9AAD2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F527C-F138-4831-B524-24CE683F2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962EF-673D-4369-B054-1A61EB504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EA7A-54A1-4C9F-B79E-0A435D98C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C646CE4-11F4-4B4E-B29E-55A36364B2F9}"/>
              </a:ext>
            </a:extLst>
          </p:cNvPr>
          <p:cNvGrpSpPr/>
          <p:nvPr/>
        </p:nvGrpSpPr>
        <p:grpSpPr>
          <a:xfrm>
            <a:off x="2730231" y="1048967"/>
            <a:ext cx="4853521" cy="4853521"/>
            <a:chOff x="2730231" y="1048967"/>
            <a:chExt cx="4853521" cy="4853521"/>
          </a:xfrm>
        </p:grpSpPr>
        <p:pic>
          <p:nvPicPr>
            <p:cNvPr id="5" name="图片 4" descr="卡通人物&#10;&#10;中度可信度描述已自动生成">
              <a:extLst>
                <a:ext uri="{FF2B5EF4-FFF2-40B4-BE49-F238E27FC236}">
                  <a16:creationId xmlns:a16="http://schemas.microsoft.com/office/drawing/2014/main" id="{2485097E-4832-4EF5-9159-8483AE984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231" y="1048967"/>
              <a:ext cx="4853521" cy="485352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E25CF7-64E9-4C4C-AE6E-B972DEC3504D}"/>
                </a:ext>
              </a:extLst>
            </p:cNvPr>
            <p:cNvSpPr/>
            <p:nvPr/>
          </p:nvSpPr>
          <p:spPr>
            <a:xfrm>
              <a:off x="5168629" y="1048967"/>
              <a:ext cx="1076527" cy="157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89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Yang, Zhaohui - (zhy)</dc:creator>
  <cp:lastModifiedBy>Yang, Zhaohui - (zhy)</cp:lastModifiedBy>
  <cp:revision>2</cp:revision>
  <dcterms:created xsi:type="dcterms:W3CDTF">2021-11-13T20:22:40Z</dcterms:created>
  <dcterms:modified xsi:type="dcterms:W3CDTF">2021-11-13T20:23:58Z</dcterms:modified>
</cp:coreProperties>
</file>