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3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4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8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2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3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6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2019. 11. 20.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6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3964818" y="5138883"/>
            <a:ext cx="4053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prstClr val="black"/>
                </a:solidFill>
              </a:rPr>
              <a:t>This presentation Color is….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231141" y="3966542"/>
            <a:ext cx="67373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i="1" dirty="0">
                <a:solidFill>
                  <a:srgbClr val="7030A0"/>
                </a:solidFill>
              </a:rPr>
              <a:t>    </a:t>
            </a:r>
          </a:p>
          <a:p>
            <a:pPr algn="r"/>
            <a:r>
              <a:rPr lang="en-US" altLang="ko-KR" sz="6000" b="1" i="1" dirty="0">
                <a:solidFill>
                  <a:prstClr val="white"/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716616" y="4213256"/>
            <a:ext cx="2602727" cy="740781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prstClr val="white"/>
                </a:solidFill>
              </a:rPr>
              <a:t>컴퓨터정보과 </a:t>
            </a:r>
            <a:r>
              <a:rPr lang="en-US" altLang="ko-KR" sz="2000" dirty="0">
                <a:solidFill>
                  <a:prstClr val="white"/>
                </a:solidFill>
              </a:rPr>
              <a:t>2-C</a:t>
            </a:r>
          </a:p>
          <a:p>
            <a:pPr algn="ctr"/>
            <a:r>
              <a:rPr lang="en-US" altLang="ko-KR" sz="2000" dirty="0">
                <a:solidFill>
                  <a:prstClr val="white"/>
                </a:solidFill>
              </a:rPr>
              <a:t>201844075 </a:t>
            </a:r>
            <a:r>
              <a:rPr lang="ko-KR" altLang="en-US" sz="2000" dirty="0">
                <a:solidFill>
                  <a:prstClr val="white"/>
                </a:solidFill>
              </a:rPr>
              <a:t>노영단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8F8FC3-507E-1440-9C31-E4617356FE57}"/>
              </a:ext>
            </a:extLst>
          </p:cNvPr>
          <p:cNvSpPr/>
          <p:nvPr/>
        </p:nvSpPr>
        <p:spPr>
          <a:xfrm>
            <a:off x="3177167" y="675467"/>
            <a:ext cx="58376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i="1" dirty="0">
                <a:solidFill>
                  <a:srgbClr val="7030A0"/>
                </a:solidFill>
              </a:rPr>
              <a:t>    </a:t>
            </a:r>
          </a:p>
          <a:p>
            <a:pPr algn="ctr"/>
            <a:r>
              <a:rPr lang="ko-KR" altLang="en-US" sz="6000" b="1" i="1" dirty="0" err="1">
                <a:solidFill>
                  <a:prstClr val="white"/>
                </a:solidFill>
              </a:rPr>
              <a:t>절주</a:t>
            </a:r>
            <a:r>
              <a:rPr lang="ko-KR" altLang="en-US" sz="6000" b="1" i="1" dirty="0">
                <a:solidFill>
                  <a:prstClr val="white"/>
                </a:solidFill>
              </a:rPr>
              <a:t> 웹 사이트</a:t>
            </a:r>
            <a:endParaRPr lang="en-US" altLang="ko-KR" sz="6000" b="1" i="1" dirty="0">
              <a:solidFill>
                <a:prstClr val="white"/>
              </a:solidFill>
            </a:endParaRPr>
          </a:p>
          <a:p>
            <a:pPr algn="r"/>
            <a:endParaRPr lang="en-US" altLang="ko-KR" sz="6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0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구현 결과 화면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해당 연도에 기록된 것이 없을 때의 화면입니다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밑에 </a:t>
            </a:r>
            <a:r>
              <a:rPr lang="ko-KR" altLang="en-US" sz="2000" dirty="0" err="1">
                <a:solidFill>
                  <a:schemeClr val="tx1"/>
                </a:solidFill>
              </a:rPr>
              <a:t>해당연도에</a:t>
            </a:r>
            <a:r>
              <a:rPr lang="ko-KR" altLang="en-US" sz="2000" dirty="0">
                <a:solidFill>
                  <a:schemeClr val="tx1"/>
                </a:solidFill>
              </a:rPr>
              <a:t> 마시지 않았다는 문구와 함께 차트가 화면에 나타납니다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BDA47-F85B-C843-9A1D-79020AC0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25" y="1591734"/>
            <a:ext cx="5790147" cy="4038600"/>
          </a:xfrm>
          <a:prstGeom prst="rect">
            <a:avLst/>
          </a:prstGeom>
        </p:spPr>
      </p:pic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67673182-9312-C243-B942-B6E9B7FEF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" y="994834"/>
            <a:ext cx="579967" cy="5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653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75DBC0-2DF4-4040-BB2D-77ACAC592630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prstClr val="white"/>
                </a:solidFill>
              </a:rPr>
              <a:t>감사합니다</a:t>
            </a:r>
            <a:r>
              <a:rPr lang="en-US" altLang="ko-KR" sz="6000" dirty="0">
                <a:solidFill>
                  <a:prstClr val="white"/>
                </a:solidFill>
              </a:rPr>
              <a:t>!</a:t>
            </a:r>
            <a:endParaRPr lang="ko-KR" altLang="en-US" sz="60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55221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3600" dirty="0">
              <a:solidFill>
                <a:schemeClr val="tx1"/>
              </a:solidFill>
            </a:endParaRPr>
          </a:p>
          <a:p>
            <a:r>
              <a:rPr lang="ko-KR" altLang="en-US" sz="3600" dirty="0">
                <a:solidFill>
                  <a:schemeClr val="tx1"/>
                </a:solidFill>
              </a:rPr>
              <a:t>추가 요구사항 조사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</a:rPr>
              <a:t>-&gt;</a:t>
            </a:r>
            <a:r>
              <a:rPr lang="ko-KR" altLang="en-US" sz="2000" dirty="0">
                <a:solidFill>
                  <a:schemeClr val="tx1"/>
                </a:solidFill>
              </a:rPr>
              <a:t> 처음 이 사이트를 제안했던 언니에게 다른 요구사항이 있는지 물어봤다</a:t>
            </a:r>
            <a:r>
              <a:rPr lang="en-US" altLang="ko-KR" sz="2000" dirty="0">
                <a:solidFill>
                  <a:schemeClr val="tx1"/>
                </a:solidFill>
              </a:rPr>
              <a:t>!</a:t>
            </a:r>
          </a:p>
          <a:p>
            <a:pPr lvl="1"/>
            <a:endParaRPr lang="en-US" altLang="ko-KR" sz="2000" dirty="0">
              <a:solidFill>
                <a:schemeClr val="tx1"/>
              </a:solidFill>
            </a:endParaRPr>
          </a:p>
          <a:p>
            <a:pPr lvl="1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그래서 나온 추가 요구사항은 연도별로 어느 달에 술을 많이 마셨는지 한눈에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2"/>
            <a:r>
              <a:rPr lang="ko-KR" altLang="en-US" sz="2000" dirty="0">
                <a:solidFill>
                  <a:schemeClr val="tx1"/>
                </a:solidFill>
              </a:rPr>
              <a:t>    알아볼 수 있는 그래프가 있었으면 좋겠다고 했다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7" name="그림 6" descr="표지판, 앉아있는, 시계, 플레이트이(가) 표시된 사진&#10;&#10;자동 생성된 설명">
            <a:extLst>
              <a:ext uri="{FF2B5EF4-FFF2-40B4-BE49-F238E27FC236}">
                <a16:creationId xmlns:a16="http://schemas.microsoft.com/office/drawing/2014/main" id="{A69576B2-99FC-F84C-A595-4FED5D93F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866" y="1193712"/>
            <a:ext cx="1032933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592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그래프는 어떻게 구현할까</a:t>
            </a:r>
            <a:r>
              <a:rPr lang="en-US" altLang="ko-KR" sz="36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차트와 그래프들을 손쉽게 만들 수 있는 </a:t>
            </a:r>
            <a:r>
              <a:rPr lang="ko-KR" altLang="en-US" sz="2000" dirty="0" err="1">
                <a:solidFill>
                  <a:schemeClr val="tx1"/>
                </a:solidFill>
              </a:rPr>
              <a:t>구글차트를</a:t>
            </a:r>
            <a:r>
              <a:rPr lang="ko-KR" altLang="en-US" sz="2000" dirty="0">
                <a:solidFill>
                  <a:schemeClr val="tx1"/>
                </a:solidFill>
              </a:rPr>
              <a:t> 이용해 보기로 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B4B932-2A19-2C42-A7D6-DA97B493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1781151"/>
            <a:ext cx="6664958" cy="4165599"/>
          </a:xfrm>
          <a:prstGeom prst="rect">
            <a:avLst/>
          </a:prstGeom>
        </p:spPr>
      </p:pic>
      <p:pic>
        <p:nvPicPr>
          <p:cNvPr id="9" name="그림 8" descr="방이(가) 표시된 사진&#10;&#10;자동 생성된 설명">
            <a:extLst>
              <a:ext uri="{FF2B5EF4-FFF2-40B4-BE49-F238E27FC236}">
                <a16:creationId xmlns:a16="http://schemas.microsoft.com/office/drawing/2014/main" id="{E7310AE5-2CB0-1542-9294-9F957C24D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845642" cy="8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49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그래프는 어떻게 구현할까</a:t>
            </a:r>
            <a:r>
              <a:rPr lang="en-US" altLang="ko-KR" sz="3600" dirty="0">
                <a:solidFill>
                  <a:schemeClr val="tx1"/>
                </a:solidFill>
              </a:rPr>
              <a:t>?</a:t>
            </a: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그 중에서 저는 </a:t>
            </a:r>
            <a:r>
              <a:rPr lang="en-US" altLang="ko-KR" sz="2000" dirty="0">
                <a:solidFill>
                  <a:schemeClr val="tx1"/>
                </a:solidFill>
              </a:rPr>
              <a:t>Pie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Chart</a:t>
            </a:r>
            <a:r>
              <a:rPr lang="ko-KR" altLang="en-US" sz="2000" dirty="0" err="1">
                <a:solidFill>
                  <a:schemeClr val="tx1"/>
                </a:solidFill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</a:rPr>
              <a:t> 선택했습니다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4613C-AA08-E548-BD14-23652335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44" y="1752613"/>
            <a:ext cx="6603909" cy="4127443"/>
          </a:xfrm>
          <a:prstGeom prst="rect">
            <a:avLst/>
          </a:prstGeom>
        </p:spPr>
      </p:pic>
      <p:pic>
        <p:nvPicPr>
          <p:cNvPr id="7" name="그림 6" descr="방이(가) 표시된 사진&#10;&#10;자동 생성된 설명">
            <a:extLst>
              <a:ext uri="{FF2B5EF4-FFF2-40B4-BE49-F238E27FC236}">
                <a16:creationId xmlns:a16="http://schemas.microsoft.com/office/drawing/2014/main" id="{2012F4E0-8C5B-3D44-ACD3-BF4F05953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845642" cy="8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9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 구현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2D1AEC-75AE-FC44-89BC-55253C6A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32" y="1557866"/>
            <a:ext cx="6965933" cy="4902200"/>
          </a:xfrm>
          <a:prstGeom prst="rect">
            <a:avLst/>
          </a:prstGeom>
        </p:spPr>
      </p:pic>
      <p:pic>
        <p:nvPicPr>
          <p:cNvPr id="8" name="그림 7" descr="셔츠, 표지판, 방이(가) 표시된 사진&#10;&#10;자동 생성된 설명">
            <a:extLst>
              <a:ext uri="{FF2B5EF4-FFF2-40B4-BE49-F238E27FC236}">
                <a16:creationId xmlns:a16="http://schemas.microsoft.com/office/drawing/2014/main" id="{BE797A3D-495F-FB43-B100-6452F6F4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651934" cy="6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111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 구현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6A0960-5982-4B4C-9BB9-41F35A5C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6" y="1523999"/>
            <a:ext cx="6755740" cy="4876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9D7D0B-C670-A548-87DD-264EDDB0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09" y="3192345"/>
            <a:ext cx="6519333" cy="1161169"/>
          </a:xfrm>
          <a:prstGeom prst="rect">
            <a:avLst/>
          </a:prstGeom>
        </p:spPr>
      </p:pic>
      <p:pic>
        <p:nvPicPr>
          <p:cNvPr id="8" name="그림 7" descr="셔츠, 표지판, 방이(가) 표시된 사진&#10;&#10;자동 생성된 설명">
            <a:extLst>
              <a:ext uri="{FF2B5EF4-FFF2-40B4-BE49-F238E27FC236}">
                <a16:creationId xmlns:a16="http://schemas.microsoft.com/office/drawing/2014/main" id="{95381759-0CB5-AA4B-9BBC-13C67956B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29156"/>
            <a:ext cx="651934" cy="6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41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그래프 구현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5C51DC-6889-8B4F-82BB-2EB6A164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50" y="1710179"/>
            <a:ext cx="6967698" cy="4292600"/>
          </a:xfrm>
          <a:prstGeom prst="rect">
            <a:avLst/>
          </a:prstGeom>
        </p:spPr>
      </p:pic>
      <p:pic>
        <p:nvPicPr>
          <p:cNvPr id="8" name="그림 7" descr="셔츠, 표지판, 방이(가) 표시된 사진&#10;&#10;자동 생성된 설명">
            <a:extLst>
              <a:ext uri="{FF2B5EF4-FFF2-40B4-BE49-F238E27FC236}">
                <a16:creationId xmlns:a16="http://schemas.microsoft.com/office/drawing/2014/main" id="{B804AA56-9977-D14C-B08F-21552E779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41" y="935509"/>
            <a:ext cx="651934" cy="6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0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구현 결과 화면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다이어리 페이지에서 그래프 버튼이 생겼습니다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A86E8E87-2101-CC45-B978-DD57B6C8E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" y="994834"/>
            <a:ext cx="579967" cy="57996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493B2DC-B2EA-A84A-A31A-17E7B5E1DBE3}"/>
              </a:ext>
            </a:extLst>
          </p:cNvPr>
          <p:cNvGrpSpPr/>
          <p:nvPr/>
        </p:nvGrpSpPr>
        <p:grpSpPr>
          <a:xfrm>
            <a:off x="2739004" y="1574801"/>
            <a:ext cx="6713989" cy="4196243"/>
            <a:chOff x="2739004" y="1574801"/>
            <a:chExt cx="6713989" cy="41962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10C9380-3117-2D4E-AA2E-BA3E4BABA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9004" y="1574801"/>
              <a:ext cx="6713989" cy="4196243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742B195-3C33-3F4E-A0ED-3F4D00BA6730}"/>
                </a:ext>
              </a:extLst>
            </p:cNvPr>
            <p:cNvSpPr/>
            <p:nvPr/>
          </p:nvSpPr>
          <p:spPr>
            <a:xfrm>
              <a:off x="4882393" y="2659310"/>
              <a:ext cx="243280" cy="15100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60490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F02C0B-1D7C-EC4A-979D-143541DACF36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DEC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2341" y="89867"/>
            <a:ext cx="77224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i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5958" y="935509"/>
            <a:ext cx="11380084" cy="567484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rgbClr val="7030A0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600" dirty="0">
                <a:solidFill>
                  <a:schemeClr val="tx1"/>
                </a:solidFill>
              </a:rPr>
              <a:t>     구현 결과 화면</a:t>
            </a:r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해당 연도에 기록된 것이 있을 때의 화면입니다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마우스를 올리면 월별 술을 섭취한 날의 횟수를 볼 수 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lvl="2"/>
            <a:endParaRPr lang="en-US" altLang="ko-KR" sz="2000" dirty="0">
              <a:solidFill>
                <a:schemeClr val="tx1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4C7A75-3BAF-B74E-9D74-602AE286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978" y="1574801"/>
            <a:ext cx="4482042" cy="4097866"/>
          </a:xfrm>
          <a:prstGeom prst="rect">
            <a:avLst/>
          </a:prstGeom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A86E8E87-2101-CC45-B978-DD57B6C8E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" y="994834"/>
            <a:ext cx="579967" cy="5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69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262</Words>
  <Application>Microsoft Macintosh PowerPoint</Application>
  <PresentationFormat>와이드스크린</PresentationFormat>
  <Paragraphs>169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노영단</cp:lastModifiedBy>
  <cp:revision>66</cp:revision>
  <dcterms:created xsi:type="dcterms:W3CDTF">2019-10-18T04:43:02Z</dcterms:created>
  <dcterms:modified xsi:type="dcterms:W3CDTF">2019-11-20T05:33:24Z</dcterms:modified>
</cp:coreProperties>
</file>