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68" r:id="rId4"/>
    <p:sldId id="270" r:id="rId5"/>
    <p:sldId id="271" r:id="rId6"/>
    <p:sldId id="272" r:id="rId7"/>
    <p:sldId id="273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8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2019. 11. 26.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93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2019. 11. 26.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08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2019. 11. 26.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48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2019. 11. 26.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0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2019. 11. 26.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82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2019. 11. 26.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78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2019. 11. 26.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82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2019. 11. 26.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43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2019. 11. 26.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2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2019. 11. 26.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10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2019. 11. 26.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16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2019. 11. 26.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64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3964818" y="5138883"/>
            <a:ext cx="4053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solidFill>
                  <a:prstClr val="black"/>
                </a:solidFill>
              </a:rPr>
              <a:t>This presentation Color is….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DEC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231141" y="3966542"/>
            <a:ext cx="673735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b="1" i="1" dirty="0">
                <a:solidFill>
                  <a:srgbClr val="7030A0"/>
                </a:solidFill>
              </a:rPr>
              <a:t>    </a:t>
            </a:r>
          </a:p>
          <a:p>
            <a:pPr algn="r"/>
            <a:r>
              <a:rPr lang="en-US" altLang="ko-KR" sz="6000" b="1" i="1" dirty="0">
                <a:solidFill>
                  <a:prstClr val="white"/>
                </a:solidFill>
              </a:rPr>
              <a:t>PRESENTATION</a:t>
            </a:r>
          </a:p>
          <a:p>
            <a:pPr algn="r">
              <a:lnSpc>
                <a:spcPct val="150000"/>
              </a:lnSpc>
            </a:pPr>
            <a:r>
              <a:rPr lang="en-US" altLang="ko-KR" sz="12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6716616" y="4213256"/>
            <a:ext cx="2602727" cy="740781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prstClr val="white"/>
                </a:solidFill>
              </a:rPr>
              <a:t>컴퓨터정보과 </a:t>
            </a:r>
            <a:r>
              <a:rPr lang="en-US" altLang="ko-KR" sz="2000" dirty="0">
                <a:solidFill>
                  <a:prstClr val="white"/>
                </a:solidFill>
              </a:rPr>
              <a:t>2-C</a:t>
            </a:r>
          </a:p>
          <a:p>
            <a:pPr algn="ctr"/>
            <a:r>
              <a:rPr lang="en-US" altLang="ko-KR" sz="2000" dirty="0">
                <a:solidFill>
                  <a:prstClr val="white"/>
                </a:solidFill>
              </a:rPr>
              <a:t>201844075 </a:t>
            </a:r>
            <a:r>
              <a:rPr lang="ko-KR" altLang="en-US" sz="2000" dirty="0">
                <a:solidFill>
                  <a:prstClr val="white"/>
                </a:solidFill>
              </a:rPr>
              <a:t>노영단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C8F8FC3-507E-1440-9C31-E4617356FE57}"/>
              </a:ext>
            </a:extLst>
          </p:cNvPr>
          <p:cNvSpPr/>
          <p:nvPr/>
        </p:nvSpPr>
        <p:spPr>
          <a:xfrm>
            <a:off x="3177167" y="675467"/>
            <a:ext cx="583766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b="1" i="1" dirty="0">
                <a:solidFill>
                  <a:srgbClr val="7030A0"/>
                </a:solidFill>
              </a:rPr>
              <a:t>    </a:t>
            </a:r>
          </a:p>
          <a:p>
            <a:pPr algn="ctr"/>
            <a:r>
              <a:rPr lang="ko-KR" altLang="en-US" sz="6000" b="1" i="1" dirty="0" err="1">
                <a:solidFill>
                  <a:prstClr val="white"/>
                </a:solidFill>
              </a:rPr>
              <a:t>절주</a:t>
            </a:r>
            <a:r>
              <a:rPr lang="ko-KR" altLang="en-US" sz="6000" b="1" i="1" dirty="0">
                <a:solidFill>
                  <a:prstClr val="white"/>
                </a:solidFill>
              </a:rPr>
              <a:t> 웹 사이트</a:t>
            </a:r>
            <a:endParaRPr lang="en-US" altLang="ko-KR" sz="6000" b="1" i="1" dirty="0">
              <a:solidFill>
                <a:prstClr val="white"/>
              </a:solidFill>
            </a:endParaRPr>
          </a:p>
          <a:p>
            <a:pPr algn="r"/>
            <a:endParaRPr lang="en-US" altLang="ko-KR" sz="6000" b="1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60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FF02C0B-1D7C-EC4A-979D-143541DACF3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DEC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2341" y="89867"/>
            <a:ext cx="7722484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i="1" dirty="0">
                <a:solidFill>
                  <a:prstClr val="white"/>
                </a:solidFill>
              </a:rPr>
              <a:t>PPT PRESENTATION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05958" y="935509"/>
            <a:ext cx="11380084" cy="5674842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0">
                  <a:srgbClr val="7030A0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3600" dirty="0">
              <a:solidFill>
                <a:schemeClr val="tx1"/>
              </a:solidFill>
            </a:endParaRPr>
          </a:p>
          <a:p>
            <a:r>
              <a:rPr lang="ko-KR" altLang="en-US" sz="3600" dirty="0">
                <a:solidFill>
                  <a:schemeClr val="tx1"/>
                </a:solidFill>
              </a:rPr>
              <a:t>이번주에 한 일</a:t>
            </a:r>
            <a:endParaRPr lang="en-US" altLang="ko-KR" sz="3600" dirty="0">
              <a:solidFill>
                <a:schemeClr val="tx1"/>
              </a:solidFill>
            </a:endParaRPr>
          </a:p>
          <a:p>
            <a:pPr lvl="1"/>
            <a:endParaRPr lang="en-US" altLang="ko-KR" sz="2000" dirty="0">
              <a:solidFill>
                <a:schemeClr val="tx1"/>
              </a:solidFill>
            </a:endParaRPr>
          </a:p>
          <a:p>
            <a:pPr lvl="1"/>
            <a:endParaRPr lang="en-US" altLang="ko-KR" sz="2000" dirty="0">
              <a:solidFill>
                <a:schemeClr val="tx1"/>
              </a:solidFill>
            </a:endParaRPr>
          </a:p>
          <a:p>
            <a:pPr lvl="1"/>
            <a:endParaRPr lang="en-US" altLang="ko-KR" sz="2000" dirty="0">
              <a:solidFill>
                <a:schemeClr val="tx1"/>
              </a:solidFill>
            </a:endParaRPr>
          </a:p>
          <a:p>
            <a:pPr marL="800100" lvl="1" indent="-342900" algn="ctr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</a:rPr>
              <a:t>선택한 년도와 그 바로 전년도의 월별 술 섭취량을 </a:t>
            </a:r>
            <a:r>
              <a:rPr lang="ko-KR" altLang="en-US" sz="2400" dirty="0" err="1">
                <a:solidFill>
                  <a:schemeClr val="tx1"/>
                </a:solidFill>
              </a:rPr>
              <a:t>디비에서</a:t>
            </a:r>
            <a:r>
              <a:rPr lang="ko-KR" altLang="en-US" sz="2400" dirty="0">
                <a:solidFill>
                  <a:schemeClr val="tx1"/>
                </a:solidFill>
              </a:rPr>
              <a:t> 가져와서 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lvl="1"/>
            <a:r>
              <a:rPr lang="ko-KR" altLang="en-US" sz="2400" dirty="0">
                <a:solidFill>
                  <a:schemeClr val="tx1"/>
                </a:solidFill>
              </a:rPr>
              <a:t>                  그 내용을 바탕으로 그래프를 그리는 것을 했습니다</a:t>
            </a:r>
            <a:r>
              <a:rPr lang="en-US" altLang="ko-KR" sz="2400" dirty="0">
                <a:solidFill>
                  <a:schemeClr val="tx1"/>
                </a:solidFill>
              </a:rPr>
              <a:t>.</a:t>
            </a:r>
          </a:p>
          <a:p>
            <a:pPr lvl="2"/>
            <a:endParaRPr lang="en-US" altLang="ko-KR" sz="2000" dirty="0">
              <a:solidFill>
                <a:schemeClr val="tx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7" name="그림 6" descr="표지판, 앉아있는, 시계, 플레이트이(가) 표시된 사진&#10;&#10;자동 생성된 설명">
            <a:extLst>
              <a:ext uri="{FF2B5EF4-FFF2-40B4-BE49-F238E27FC236}">
                <a16:creationId xmlns:a16="http://schemas.microsoft.com/office/drawing/2014/main" id="{A69576B2-99FC-F84C-A595-4FED5D93F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688" y="1193712"/>
            <a:ext cx="1032933" cy="103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5929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FF02C0B-1D7C-EC4A-979D-143541DACF3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DEC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2341" y="89867"/>
            <a:ext cx="7722484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i="1" dirty="0">
                <a:solidFill>
                  <a:prstClr val="white"/>
                </a:solidFill>
              </a:rPr>
              <a:t>PPT PRESENTATION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05958" y="935509"/>
            <a:ext cx="11380084" cy="5674842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0">
                  <a:srgbClr val="7030A0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3600" dirty="0">
                <a:solidFill>
                  <a:schemeClr val="tx1"/>
                </a:solidFill>
              </a:rPr>
              <a:t>     사용한 그래프</a:t>
            </a:r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구글차트에서 </a:t>
            </a:r>
            <a:r>
              <a:rPr lang="en-US" altLang="ko-KR" sz="2000" dirty="0">
                <a:solidFill>
                  <a:schemeClr val="tx1"/>
                </a:solidFill>
              </a:rPr>
              <a:t>Curving the Lines </a:t>
            </a:r>
            <a:r>
              <a:rPr lang="ko-KR" altLang="en-US" sz="2000" dirty="0">
                <a:solidFill>
                  <a:schemeClr val="tx1"/>
                </a:solidFill>
              </a:rPr>
              <a:t>차트를 사용했습니다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pPr lvl="2"/>
            <a:endParaRPr lang="en-US" altLang="ko-KR" sz="2000" dirty="0">
              <a:solidFill>
                <a:schemeClr val="tx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9" name="그림 8" descr="방이(가) 표시된 사진&#10;&#10;자동 생성된 설명">
            <a:extLst>
              <a:ext uri="{FF2B5EF4-FFF2-40B4-BE49-F238E27FC236}">
                <a16:creationId xmlns:a16="http://schemas.microsoft.com/office/drawing/2014/main" id="{E7310AE5-2CB0-1542-9294-9F957C24D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41" y="935509"/>
            <a:ext cx="845642" cy="84564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945929D-66A1-C84D-877B-CB278BC03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640" y="1710179"/>
            <a:ext cx="5818718" cy="396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490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FF02C0B-1D7C-EC4A-979D-143541DACF3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DEC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2341" y="89867"/>
            <a:ext cx="7722484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i="1" dirty="0">
                <a:solidFill>
                  <a:prstClr val="white"/>
                </a:solidFill>
              </a:rPr>
              <a:t>PPT PRESENTATION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05958" y="935509"/>
            <a:ext cx="11380084" cy="5674842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0">
                  <a:srgbClr val="7030A0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3600" dirty="0">
                <a:solidFill>
                  <a:schemeClr val="tx1"/>
                </a:solidFill>
              </a:rPr>
              <a:t>     그래프 구현</a:t>
            </a:r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pPr algn="ctr"/>
            <a:endParaRPr lang="en-US" altLang="ko-KR" sz="3600" dirty="0">
              <a:solidFill>
                <a:schemeClr val="tx1"/>
              </a:solidFill>
            </a:endParaRPr>
          </a:p>
          <a:p>
            <a:pPr lvl="2"/>
            <a:endParaRPr lang="en-US" altLang="ko-KR" sz="2000" dirty="0">
              <a:solidFill>
                <a:schemeClr val="tx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그림 7" descr="셔츠, 표지판, 방이(가) 표시된 사진&#10;&#10;자동 생성된 설명">
            <a:extLst>
              <a:ext uri="{FF2B5EF4-FFF2-40B4-BE49-F238E27FC236}">
                <a16:creationId xmlns:a16="http://schemas.microsoft.com/office/drawing/2014/main" id="{BE797A3D-495F-FB43-B100-6452F6F4B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41" y="935509"/>
            <a:ext cx="651934" cy="65193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550038A-D148-5048-84CC-1FB285293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19" y="1990580"/>
            <a:ext cx="6006324" cy="37055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CBEA21-5348-8443-8D91-F69BC2429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241" y="2268654"/>
            <a:ext cx="6418801" cy="355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1115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FF02C0B-1D7C-EC4A-979D-143541DACF3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DEC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2341" y="89867"/>
            <a:ext cx="7722484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i="1" dirty="0">
                <a:solidFill>
                  <a:prstClr val="white"/>
                </a:solidFill>
              </a:rPr>
              <a:t>PPT PRESENTATION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05958" y="935509"/>
            <a:ext cx="11380084" cy="5674842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0">
                  <a:srgbClr val="7030A0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3600" dirty="0">
                <a:solidFill>
                  <a:schemeClr val="tx1"/>
                </a:solidFill>
              </a:rPr>
              <a:t>     그래프 구현</a:t>
            </a:r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pPr algn="ctr"/>
            <a:endParaRPr lang="en-US" altLang="ko-KR" sz="3600" dirty="0">
              <a:solidFill>
                <a:schemeClr val="tx1"/>
              </a:solidFill>
            </a:endParaRPr>
          </a:p>
          <a:p>
            <a:pPr lvl="2"/>
            <a:endParaRPr lang="en-US" altLang="ko-KR" sz="2000" dirty="0">
              <a:solidFill>
                <a:schemeClr val="tx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그림 7" descr="셔츠, 표지판, 방이(가) 표시된 사진&#10;&#10;자동 생성된 설명">
            <a:extLst>
              <a:ext uri="{FF2B5EF4-FFF2-40B4-BE49-F238E27FC236}">
                <a16:creationId xmlns:a16="http://schemas.microsoft.com/office/drawing/2014/main" id="{95381759-0CB5-AA4B-9BBC-13C67956B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41" y="929156"/>
            <a:ext cx="651934" cy="65193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4ABC690-739F-1347-B65F-FFC62EF85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225" y="1710179"/>
            <a:ext cx="6489548" cy="462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414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FF02C0B-1D7C-EC4A-979D-143541DACF3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DEC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2341" y="89867"/>
            <a:ext cx="7722484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i="1" dirty="0">
                <a:solidFill>
                  <a:prstClr val="white"/>
                </a:solidFill>
              </a:rPr>
              <a:t>PPT PRESENTATION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05958" y="935509"/>
            <a:ext cx="11380084" cy="5674842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0">
                  <a:srgbClr val="7030A0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3600" dirty="0">
                <a:solidFill>
                  <a:schemeClr val="tx1"/>
                </a:solidFill>
              </a:rPr>
              <a:t>     그래프 구현</a:t>
            </a:r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Body</a:t>
            </a:r>
            <a:r>
              <a:rPr lang="ko-KR" altLang="en-US" sz="2000" dirty="0">
                <a:solidFill>
                  <a:schemeClr val="tx1"/>
                </a:solidFill>
              </a:rPr>
              <a:t>에서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테이블을 만들고 </a:t>
            </a:r>
            <a:r>
              <a:rPr lang="en-US" altLang="ko-KR" sz="2000" dirty="0">
                <a:solidFill>
                  <a:schemeClr val="tx1"/>
                </a:solidFill>
              </a:rPr>
              <a:t>id</a:t>
            </a:r>
            <a:r>
              <a:rPr lang="ko-KR" altLang="en-US" sz="2000" dirty="0" err="1">
                <a:solidFill>
                  <a:schemeClr val="tx1"/>
                </a:solidFill>
              </a:rPr>
              <a:t>를</a:t>
            </a:r>
            <a:r>
              <a:rPr lang="ko-KR" altLang="en-US" sz="2000" dirty="0">
                <a:solidFill>
                  <a:schemeClr val="tx1"/>
                </a:solidFill>
              </a:rPr>
              <a:t> 이용해 차트를 웹에 띄웁니다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lvl="2"/>
            <a:endParaRPr lang="en-US" altLang="ko-KR" sz="2000" dirty="0">
              <a:solidFill>
                <a:schemeClr val="tx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8" name="그림 7" descr="셔츠, 표지판, 방이(가) 표시된 사진&#10;&#10;자동 생성된 설명">
            <a:extLst>
              <a:ext uri="{FF2B5EF4-FFF2-40B4-BE49-F238E27FC236}">
                <a16:creationId xmlns:a16="http://schemas.microsoft.com/office/drawing/2014/main" id="{B804AA56-9977-D14C-B08F-21552E779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41" y="935509"/>
            <a:ext cx="651934" cy="65193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A6ED6CC-33F2-D545-8EE9-27153E00B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264" y="1587443"/>
            <a:ext cx="7251470" cy="441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5070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FF02C0B-1D7C-EC4A-979D-143541DACF3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DEC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2341" y="89867"/>
            <a:ext cx="7722484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i="1" dirty="0">
                <a:solidFill>
                  <a:prstClr val="white"/>
                </a:solidFill>
              </a:rPr>
              <a:t>PPT PRESENTATION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05958" y="935509"/>
            <a:ext cx="11380084" cy="5674842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0">
                  <a:srgbClr val="7030A0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3600" dirty="0">
                <a:solidFill>
                  <a:schemeClr val="tx1"/>
                </a:solidFill>
              </a:rPr>
              <a:t>     구현 결과 화면</a:t>
            </a:r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pPr algn="ctr"/>
            <a:endParaRPr lang="en-US" altLang="ko-KR" sz="3600" dirty="0">
              <a:solidFill>
                <a:schemeClr val="tx1"/>
              </a:solidFill>
            </a:endParaRPr>
          </a:p>
          <a:p>
            <a:pPr lvl="2"/>
            <a:endParaRPr lang="en-US" altLang="ko-KR" sz="2000" dirty="0">
              <a:solidFill>
                <a:schemeClr val="tx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9" name="그림 8" descr="시계이(가) 표시된 사진&#10;&#10;자동 생성된 설명">
            <a:extLst>
              <a:ext uri="{FF2B5EF4-FFF2-40B4-BE49-F238E27FC236}">
                <a16:creationId xmlns:a16="http://schemas.microsoft.com/office/drawing/2014/main" id="{A86E8E87-2101-CC45-B978-DD57B6C8E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08" y="994834"/>
            <a:ext cx="579967" cy="5799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1341B5F-18E0-8644-B276-86D20ED61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414" y="1898992"/>
            <a:ext cx="5526167" cy="40234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54EA3B-6B09-B34A-8D50-87FCC6067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236" y="2737880"/>
            <a:ext cx="4152900" cy="20701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EEB8E-13AA-6244-8488-3A784B0A7CE4}"/>
              </a:ext>
            </a:extLst>
          </p:cNvPr>
          <p:cNvSpPr/>
          <p:nvPr/>
        </p:nvSpPr>
        <p:spPr>
          <a:xfrm>
            <a:off x="1744910" y="3447875"/>
            <a:ext cx="989901" cy="1824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5A6559-41E6-5540-9C32-2FBFD7A0A36A}"/>
              </a:ext>
            </a:extLst>
          </p:cNvPr>
          <p:cNvSpPr/>
          <p:nvPr/>
        </p:nvSpPr>
        <p:spPr>
          <a:xfrm>
            <a:off x="1744910" y="3624044"/>
            <a:ext cx="989901" cy="1006679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604906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375DBC0-2DF4-4040-BB2D-77ACAC592630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DEC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solidFill>
                  <a:prstClr val="white"/>
                </a:solidFill>
              </a:rPr>
              <a:t>감사합니다</a:t>
            </a:r>
            <a:r>
              <a:rPr lang="en-US" altLang="ko-KR" sz="6000" dirty="0">
                <a:solidFill>
                  <a:prstClr val="white"/>
                </a:solidFill>
              </a:rPr>
              <a:t>!</a:t>
            </a:r>
            <a:r>
              <a:rPr lang="ko-KR" altLang="en-US" sz="60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02341" y="89867"/>
            <a:ext cx="7722484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i="1" dirty="0">
                <a:solidFill>
                  <a:prstClr val="white"/>
                </a:solidFill>
              </a:rPr>
              <a:t>PPT PRESENTATION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8552215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159</Words>
  <Application>Microsoft Macintosh PowerPoint</Application>
  <PresentationFormat>와이드스크린</PresentationFormat>
  <Paragraphs>103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노영단</cp:lastModifiedBy>
  <cp:revision>73</cp:revision>
  <dcterms:created xsi:type="dcterms:W3CDTF">2019-10-18T04:43:02Z</dcterms:created>
  <dcterms:modified xsi:type="dcterms:W3CDTF">2019-11-26T13:51:29Z</dcterms:modified>
</cp:coreProperties>
</file>