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영단" userId="S::201844075@itc.ac.kr::e474db7b-38a8-4371-93df-a2cd6d12855d" providerId="AD" clId="Web-{C6ABFC41-1033-4642-8BBE-C27E696836E7}"/>
    <pc:docChg chg="addSld modSld">
      <pc:chgData name="노영단" userId="S::201844075@itc.ac.kr::e474db7b-38a8-4371-93df-a2cd6d12855d" providerId="AD" clId="Web-{C6ABFC41-1033-4642-8BBE-C27E696836E7}" dt="2019-09-03T13:00:46.629" v="1014" actId="14100"/>
      <pc:docMkLst>
        <pc:docMk/>
      </pc:docMkLst>
      <pc:sldChg chg="modSp">
        <pc:chgData name="노영단" userId="S::201844075@itc.ac.kr::e474db7b-38a8-4371-93df-a2cd6d12855d" providerId="AD" clId="Web-{C6ABFC41-1033-4642-8BBE-C27E696836E7}" dt="2019-09-03T12:59:13.972" v="994" actId="20577"/>
        <pc:sldMkLst>
          <pc:docMk/>
          <pc:sldMk cId="3569210928" sldId="256"/>
        </pc:sldMkLst>
        <pc:spChg chg="mod">
          <ac:chgData name="노영단" userId="S::201844075@itc.ac.kr::e474db7b-38a8-4371-93df-a2cd6d12855d" providerId="AD" clId="Web-{C6ABFC41-1033-4642-8BBE-C27E696836E7}" dt="2019-09-03T12:48:36.957" v="417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노영단" userId="S::201844075@itc.ac.kr::e474db7b-38a8-4371-93df-a2cd6d12855d" providerId="AD" clId="Web-{C6ABFC41-1033-4642-8BBE-C27E696836E7}" dt="2019-09-03T12:59:13.972" v="994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add replId">
        <pc:chgData name="노영단" userId="S::201844075@itc.ac.kr::e474db7b-38a8-4371-93df-a2cd6d12855d" providerId="AD" clId="Web-{C6ABFC41-1033-4642-8BBE-C27E696836E7}" dt="2019-09-03T13:00:46.629" v="1014" actId="14100"/>
        <pc:sldMkLst>
          <pc:docMk/>
          <pc:sldMk cId="4162264773" sldId="257"/>
        </pc:sldMkLst>
        <pc:spChg chg="mod">
          <ac:chgData name="노영단" userId="S::201844075@itc.ac.kr::e474db7b-38a8-4371-93df-a2cd6d12855d" providerId="AD" clId="Web-{C6ABFC41-1033-4642-8BBE-C27E696836E7}" dt="2019-09-03T12:50:16.211" v="462" actId="20577"/>
          <ac:spMkLst>
            <pc:docMk/>
            <pc:sldMk cId="4162264773" sldId="257"/>
            <ac:spMk id="2" creationId="{00000000-0000-0000-0000-000000000000}"/>
          </ac:spMkLst>
        </pc:spChg>
        <pc:spChg chg="mod">
          <ac:chgData name="노영단" userId="S::201844075@itc.ac.kr::e474db7b-38a8-4371-93df-a2cd6d12855d" providerId="AD" clId="Web-{C6ABFC41-1033-4642-8BBE-C27E696836E7}" dt="2019-09-03T13:00:46.629" v="1014" actId="14100"/>
          <ac:spMkLst>
            <pc:docMk/>
            <pc:sldMk cId="4162264773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2019. 10. 2.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2019. 10. 2.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2019. 10. 2.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2019. 10. 2.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2019. 10. 2.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2019. 10. 2.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2019. 10. 2.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2019. 10. 2.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2019. 10. 2.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2019. 10. 2.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2019. 10. 2.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2019. 10. 2.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8057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z="3600" b="1" dirty="0" err="1">
                <a:ea typeface="맑은 고딕"/>
              </a:rPr>
              <a:t>절주를</a:t>
            </a:r>
            <a:r>
              <a:rPr lang="ko-KR" altLang="en-US" sz="3600" b="1" dirty="0">
                <a:ea typeface="맑은 고딕"/>
              </a:rPr>
              <a:t> 통해 건강을 찾도록 도와주는 웹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230438"/>
            <a:ext cx="9144000" cy="3288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800" dirty="0">
                <a:ea typeface="맑은 고딕"/>
              </a:rPr>
              <a:t>웹의 장점</a:t>
            </a:r>
            <a:endParaRPr lang="ko-KR" sz="2800" dirty="0">
              <a:ea typeface="맑은 고딕"/>
            </a:endParaRPr>
          </a:p>
          <a:p>
            <a:endParaRPr lang="ko-KR" altLang="en-US" sz="1000" dirty="0">
              <a:ea typeface="맑은 고딕"/>
            </a:endParaRPr>
          </a:p>
          <a:p>
            <a:pPr algn="l"/>
            <a:r>
              <a:rPr lang="ko-KR" altLang="en-US" dirty="0">
                <a:ea typeface="맑은 고딕"/>
              </a:rPr>
              <a:t>현대의 성인들은 잦은 회식, 모임 등으로 술을 많이 마시게 되는데 잦은 음주의 위험성이나 그로인한 각종 질병들을 잘 알지 못하는 경우가 많습니다.</a:t>
            </a:r>
          </a:p>
          <a:p>
            <a:pPr algn="l"/>
            <a:r>
              <a:rPr lang="ko-KR" altLang="en-US" dirty="0">
                <a:ea typeface="맑은 고딕"/>
              </a:rPr>
              <a:t>이 어플은 사용자가 </a:t>
            </a:r>
            <a:r>
              <a:rPr lang="ko-KR" altLang="en-US" dirty="0" err="1">
                <a:ea typeface="맑은 고딕"/>
              </a:rPr>
              <a:t>절주를</a:t>
            </a:r>
            <a:r>
              <a:rPr lang="ko-KR" altLang="en-US" dirty="0">
                <a:ea typeface="맑은 고딕"/>
              </a:rPr>
              <a:t> 하기위한 목표를 세울 수 있게 해주고 잦은 음주와 많은 알코올 섭취로 인한 질병과 위험성을 경고해줌으로 건강한 몸을 유지할 수 있도록 도와줄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8057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z="3600" b="1" dirty="0">
                <a:ea typeface="맑은 고딕"/>
              </a:rPr>
              <a:t>주요기능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1969181"/>
            <a:ext cx="9144000" cy="40985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l">
              <a:buChar char="•"/>
            </a:pPr>
            <a:r>
              <a:rPr lang="ko-KR" altLang="en-US" sz="2000" dirty="0">
                <a:ea typeface="맑은 고딕"/>
              </a:rPr>
              <a:t>사용자가 목표로 하는 알코올 섭취량을 기록합니다.</a:t>
            </a:r>
          </a:p>
          <a:p>
            <a:pPr marL="457200" indent="-457200" algn="l">
              <a:buChar char="•"/>
            </a:pPr>
            <a:r>
              <a:rPr lang="ko-KR" altLang="en-US" sz="2000" dirty="0">
                <a:ea typeface="맑은 고딕"/>
              </a:rPr>
              <a:t>사용자가 하루동안 먹은 술의 종류와 양을 기록합니다.</a:t>
            </a:r>
          </a:p>
          <a:p>
            <a:pPr marL="457200" indent="-457200" algn="l">
              <a:buChar char="•"/>
            </a:pPr>
            <a:r>
              <a:rPr lang="ko-KR" altLang="en-US" sz="2000" dirty="0">
                <a:ea typeface="맑은 고딕"/>
              </a:rPr>
              <a:t>목표한 알코올 섭취량을 잘 지켰는지 체크해줍니다.</a:t>
            </a:r>
          </a:p>
          <a:p>
            <a:pPr marL="457200" indent="-457200" algn="l">
              <a:lnSpc>
                <a:spcPct val="170000"/>
              </a:lnSpc>
              <a:buChar char="•"/>
            </a:pPr>
            <a:r>
              <a:rPr lang="ko-KR" altLang="en-US" sz="2000" dirty="0">
                <a:ea typeface="맑은 고딕"/>
              </a:rPr>
              <a:t>입력한 데이터를 바탕으로 하루에 권장하는 알코올 섭취량과 비교해 그 양을 넘었는지 넘지 않았는지 체크해줍니다.</a:t>
            </a:r>
          </a:p>
          <a:p>
            <a:pPr marL="457200" indent="-457200" algn="l">
              <a:buChar char="•"/>
            </a:pPr>
            <a:r>
              <a:rPr lang="ko-KR" altLang="en-US" sz="2000" dirty="0">
                <a:ea typeface="맑은 고딕"/>
              </a:rPr>
              <a:t>만일 알코올을 많이 섭취했다면 그로 인해 발병할 수 있는 질병들에 대한 정보들을 알려줍니다.</a:t>
            </a:r>
          </a:p>
          <a:p>
            <a:pPr marL="457200" indent="-457200" algn="l">
              <a:buChar char="•"/>
            </a:pPr>
            <a:r>
              <a:rPr lang="ko-KR" altLang="en-US" sz="2000" dirty="0">
                <a:ea typeface="맑은 고딕"/>
              </a:rPr>
              <a:t>알코올을 섭취하지 않기 위한 대안방법들을 알려줍니다.</a:t>
            </a:r>
            <a:endParaRPr lang="ko-KR"/>
          </a:p>
          <a:p>
            <a:pPr marL="457200" indent="-457200">
              <a:buChar char="•"/>
            </a:pPr>
            <a:endParaRPr lang="ko-KR" altLang="en-US" sz="2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6226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Macintosh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절주를 통해 건강을 찾도록 도와주는 웹</vt:lpstr>
      <vt:lpstr>주요기능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노영단</cp:lastModifiedBy>
  <cp:revision>164</cp:revision>
  <dcterms:created xsi:type="dcterms:W3CDTF">2012-07-30T17:18:39Z</dcterms:created>
  <dcterms:modified xsi:type="dcterms:W3CDTF">2019-10-02T11:08:28Z</dcterms:modified>
</cp:coreProperties>
</file>