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8" r:id="rId3"/>
    <p:sldId id="257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A0C4-6F0E-43DF-A074-6B2E715E1D11}" type="datetimeFigureOut">
              <a:rPr lang="zh-TW" altLang="en-US" smtClean="0"/>
              <a:pPr/>
              <a:t>2022/9/16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5123-8100-490A-9B83-C48171408CF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A0C4-6F0E-43DF-A074-6B2E715E1D11}" type="datetimeFigureOut">
              <a:rPr lang="zh-TW" altLang="en-US" smtClean="0"/>
              <a:pPr/>
              <a:t>2022/9/16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5123-8100-490A-9B83-C48171408CF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A0C4-6F0E-43DF-A074-6B2E715E1D11}" type="datetimeFigureOut">
              <a:rPr lang="zh-TW" altLang="en-US" smtClean="0"/>
              <a:pPr/>
              <a:t>2022/9/16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5123-8100-490A-9B83-C48171408CF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A0C4-6F0E-43DF-A074-6B2E715E1D11}" type="datetimeFigureOut">
              <a:rPr lang="zh-TW" altLang="en-US" smtClean="0"/>
              <a:pPr/>
              <a:t>2022/9/16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5123-8100-490A-9B83-C48171408CF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A0C4-6F0E-43DF-A074-6B2E715E1D11}" type="datetimeFigureOut">
              <a:rPr lang="zh-TW" altLang="en-US" smtClean="0"/>
              <a:pPr/>
              <a:t>2022/9/16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5123-8100-490A-9B83-C48171408CF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A0C4-6F0E-43DF-A074-6B2E715E1D11}" type="datetimeFigureOut">
              <a:rPr lang="zh-TW" altLang="en-US" smtClean="0"/>
              <a:pPr/>
              <a:t>2022/9/16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5123-8100-490A-9B83-C48171408CF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A0C4-6F0E-43DF-A074-6B2E715E1D11}" type="datetimeFigureOut">
              <a:rPr lang="zh-TW" altLang="en-US" smtClean="0"/>
              <a:pPr/>
              <a:t>2022/9/16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5123-8100-490A-9B83-C48171408CF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A0C4-6F0E-43DF-A074-6B2E715E1D11}" type="datetimeFigureOut">
              <a:rPr lang="zh-TW" altLang="en-US" smtClean="0"/>
              <a:pPr/>
              <a:t>2022/9/16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5123-8100-490A-9B83-C48171408CF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A0C4-6F0E-43DF-A074-6B2E715E1D11}" type="datetimeFigureOut">
              <a:rPr lang="zh-TW" altLang="en-US" smtClean="0"/>
              <a:pPr/>
              <a:t>2022/9/16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5123-8100-490A-9B83-C48171408CF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A0C4-6F0E-43DF-A074-6B2E715E1D11}" type="datetimeFigureOut">
              <a:rPr lang="zh-TW" altLang="en-US" smtClean="0"/>
              <a:pPr/>
              <a:t>2022/9/16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5123-8100-490A-9B83-C48171408CF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剪去並圓角化單一角落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A0C4-6F0E-43DF-A074-6B2E715E1D11}" type="datetimeFigureOut">
              <a:rPr lang="zh-TW" altLang="en-US" smtClean="0"/>
              <a:pPr/>
              <a:t>2022/9/16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4B15123-8100-490A-9B83-C48171408CF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10" name="手繪多邊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手繪多邊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224A0C4-6F0E-43DF-A074-6B2E715E1D11}" type="datetimeFigureOut">
              <a:rPr lang="zh-TW" altLang="en-US" smtClean="0"/>
              <a:pPr/>
              <a:t>2022/9/16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4B15123-8100-490A-9B83-C48171408CF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grpSp>
        <p:nvGrpSpPr>
          <p:cNvPr id="2" name="群組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手繪多邊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手繪多邊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jfish.com.tw/?lang=zh-TW" TargetMode="External"/><Relationship Id="rId2" Type="http://schemas.openxmlformats.org/officeDocument/2006/relationships/hyperlink" Target="https://www.zenghaiwei.com/?gclid=Cj0KCQjw94WZBhDtARIsAKxWG--c3avir0RnfgDEIa_r0QNPTvo7SZGPnYBxTHCxnSJ4XsMElto-o6IaAof3EALw_wcB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school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2976" y="1142984"/>
            <a:ext cx="6072230" cy="2286016"/>
          </a:xfrm>
        </p:spPr>
        <p:txBody>
          <a:bodyPr>
            <a:noAutofit/>
          </a:bodyPr>
          <a:lstStyle/>
          <a:p>
            <a:r>
              <a:rPr lang="zh-TW" altLang="en-US" sz="6600" dirty="0" smtClean="0">
                <a:latin typeface="+mj-ea"/>
              </a:rPr>
              <a:t>海鮮訂購網站</a:t>
            </a:r>
            <a:r>
              <a:rPr lang="en-US" altLang="zh-TW" sz="6600" dirty="0" smtClean="0">
                <a:latin typeface="+mj-ea"/>
              </a:rPr>
              <a:t/>
            </a:r>
            <a:br>
              <a:rPr lang="en-US" altLang="zh-TW" sz="6600" dirty="0" smtClean="0">
                <a:latin typeface="+mj-ea"/>
              </a:rPr>
            </a:br>
            <a:r>
              <a:rPr lang="zh-TW" altLang="en-US" sz="6600" dirty="0" smtClean="0">
                <a:latin typeface="+mj-ea"/>
              </a:rPr>
              <a:t>澎湖王</a:t>
            </a:r>
            <a:endParaRPr lang="zh-TW" altLang="en-US" sz="6600" dirty="0">
              <a:latin typeface="+mj-ea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00562" y="4572008"/>
            <a:ext cx="2815964" cy="1857388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+mj-ea"/>
                <a:ea typeface="+mj-ea"/>
              </a:rPr>
              <a:t>MFEE28</a:t>
            </a:r>
          </a:p>
          <a:p>
            <a:r>
              <a:rPr lang="en-US" altLang="zh-TW" dirty="0" smtClean="0">
                <a:latin typeface="+mj-ea"/>
                <a:ea typeface="+mj-ea"/>
              </a:rPr>
              <a:t>02_</a:t>
            </a:r>
            <a:r>
              <a:rPr lang="zh-TW" altLang="en-US" dirty="0" smtClean="0">
                <a:latin typeface="+mj-ea"/>
                <a:ea typeface="+mj-ea"/>
              </a:rPr>
              <a:t>楊于青</a:t>
            </a:r>
            <a:endParaRPr lang="en-US" altLang="zh-TW" dirty="0" smtClean="0">
              <a:latin typeface="+mj-ea"/>
              <a:ea typeface="+mj-ea"/>
            </a:endParaRPr>
          </a:p>
          <a:p>
            <a:r>
              <a:rPr lang="en-US" altLang="zh-TW" dirty="0" smtClean="0">
                <a:latin typeface="+mj-ea"/>
                <a:ea typeface="+mj-ea"/>
              </a:rPr>
              <a:t>111/09/19</a:t>
            </a:r>
            <a:endParaRPr lang="zh-TW" altLang="en-US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動機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71472" y="3071810"/>
            <a:ext cx="7772400" cy="2510286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因自己蠻喜歡吃海鮮、加上澎湖的海鮮聞名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決定使用澎湖王的名稱來製作一個海鮮訂購網站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使用簡單的訂購方式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把產地直送的美味帶回家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規劃日程</a:t>
            </a:r>
            <a:endParaRPr lang="zh-TW" altLang="en-US" dirty="0"/>
          </a:p>
        </p:txBody>
      </p:sp>
      <p:pic>
        <p:nvPicPr>
          <p:cNvPr id="4" name="圖片 3" descr="規劃日程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2786058"/>
            <a:ext cx="7858180" cy="350046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使用技術</a:t>
            </a:r>
            <a:endParaRPr lang="zh-TW" altLang="en-US" dirty="0"/>
          </a:p>
        </p:txBody>
      </p:sp>
      <p:pic>
        <p:nvPicPr>
          <p:cNvPr id="4" name="圖片 3" descr="j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2857496"/>
            <a:ext cx="5715000" cy="3352800"/>
          </a:xfrm>
          <a:prstGeom prst="rect">
            <a:avLst/>
          </a:prstGeom>
        </p:spPr>
      </p:pic>
      <p:pic>
        <p:nvPicPr>
          <p:cNvPr id="6" name="圖片 5" descr="pspi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000" y="3286124"/>
            <a:ext cx="3200000" cy="3200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困難點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00034" y="3429000"/>
            <a:ext cx="7772400" cy="1509712"/>
          </a:xfrm>
        </p:spPr>
        <p:txBody>
          <a:bodyPr/>
          <a:lstStyle/>
          <a:p>
            <a:r>
              <a:rPr lang="zh-TW" altLang="en-US" dirty="0" smtClean="0"/>
              <a:t>將商品按鈕的數量及價錢動態生成</a:t>
            </a:r>
            <a:endParaRPr lang="en-US" altLang="zh-TW" dirty="0" smtClean="0"/>
          </a:p>
          <a:p>
            <a:r>
              <a:rPr lang="zh-TW" altLang="en-US" dirty="0" smtClean="0"/>
              <a:t>問老師</a:t>
            </a:r>
            <a:r>
              <a:rPr lang="en-US" altLang="zh-TW" dirty="0" smtClean="0"/>
              <a:t>.</a:t>
            </a:r>
            <a:r>
              <a:rPr lang="zh-TW" altLang="en-US" dirty="0" smtClean="0"/>
              <a:t>問同學</a:t>
            </a:r>
            <a:r>
              <a:rPr lang="en-US" altLang="zh-TW" dirty="0" smtClean="0"/>
              <a:t>.</a:t>
            </a:r>
            <a:r>
              <a:rPr lang="zh-TW" altLang="en-US" dirty="0" smtClean="0"/>
              <a:t>問</a:t>
            </a:r>
            <a:r>
              <a:rPr lang="en-US" altLang="zh-TW" dirty="0" smtClean="0"/>
              <a:t>Google...</a:t>
            </a:r>
            <a:endParaRPr lang="zh-TW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參考資料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3724732"/>
          </a:xfrm>
        </p:spPr>
        <p:txBody>
          <a:bodyPr>
            <a:normAutofit/>
          </a:bodyPr>
          <a:lstStyle/>
          <a:p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曾海味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  <a:hlinkClick r:id="rId2"/>
              </a:rPr>
              <a:t>https://www.zenghaiwei.com/?gclid=Cj0KCQjw94WZBhDtARIsAKxWG--c3avir0RnfgDEIa_r0QNPTvo7SZGPnYBxTHCxnSJ4XsMElto-o6IaAof3EALw_wcB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佐佐鮮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  <a:hlinkClick r:id="rId3"/>
              </a:rPr>
              <a:t>https://www.jjfish.com.tw/?lang=zh-TW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W3School</a:t>
            </a:r>
          </a:p>
          <a:p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  <a:hlinkClick r:id="rId4"/>
              </a:rPr>
              <a:t>https://www.w3schools.com/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線">
  <a:themeElements>
    <a:clrScheme name="流線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線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線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101</TotalTime>
  <Words>94</Words>
  <Application>Microsoft Office PowerPoint</Application>
  <PresentationFormat>如螢幕大小 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流線</vt:lpstr>
      <vt:lpstr>海鮮訂購網站 澎湖王</vt:lpstr>
      <vt:lpstr>動機</vt:lpstr>
      <vt:lpstr>規劃日程</vt:lpstr>
      <vt:lpstr>使用技術</vt:lpstr>
      <vt:lpstr>困難點</vt:lpstr>
      <vt:lpstr>參考資料</vt:lpstr>
    </vt:vector>
  </TitlesOfParts>
  <Company>atb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海鮮訂購網站 澎湖王</dc:title>
  <dc:creator>Windows 使用者</dc:creator>
  <cp:lastModifiedBy>Windows 使用者</cp:lastModifiedBy>
  <cp:revision>8</cp:revision>
  <dcterms:created xsi:type="dcterms:W3CDTF">2022-09-15T02:26:21Z</dcterms:created>
  <dcterms:modified xsi:type="dcterms:W3CDTF">2022-09-16T02:53:07Z</dcterms:modified>
</cp:coreProperties>
</file>