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jfish.com.tw/?lang=zh-TW" TargetMode="External"/><Relationship Id="rId2" Type="http://schemas.openxmlformats.org/officeDocument/2006/relationships/hyperlink" Target="https://www.zenghaiwei.com/?gclid=Cj0KCQjw94WZBhDtARIsAKxWG--c3avir0RnfgDEIa_r0QNPTvo7SZGPnYBxTHCxnSJ4XsMElto-o6IaAof3EALw_wcB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142984"/>
            <a:ext cx="6072230" cy="2286016"/>
          </a:xfrm>
        </p:spPr>
        <p:txBody>
          <a:bodyPr>
            <a:noAutofit/>
          </a:bodyPr>
          <a:lstStyle/>
          <a:p>
            <a:r>
              <a:rPr lang="zh-TW" altLang="en-US" sz="6600" dirty="0" smtClean="0">
                <a:latin typeface="+mj-ea"/>
              </a:rPr>
              <a:t>海鮮訂購網站</a:t>
            </a:r>
            <a:r>
              <a:rPr lang="en-US" altLang="zh-TW" sz="6600" dirty="0" smtClean="0">
                <a:latin typeface="+mj-ea"/>
              </a:rPr>
              <a:t/>
            </a:r>
            <a:br>
              <a:rPr lang="en-US" altLang="zh-TW" sz="6600" dirty="0" smtClean="0">
                <a:latin typeface="+mj-ea"/>
              </a:rPr>
            </a:br>
            <a:r>
              <a:rPr lang="zh-TW" altLang="en-US" sz="6600" dirty="0" smtClean="0">
                <a:latin typeface="+mj-ea"/>
              </a:rPr>
              <a:t>澎湖王</a:t>
            </a:r>
            <a:endParaRPr lang="zh-TW" altLang="en-US" sz="6600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00562" y="4572008"/>
            <a:ext cx="2815964" cy="185738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MFEE28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02_</a:t>
            </a:r>
            <a:r>
              <a:rPr lang="zh-TW" altLang="en-US" dirty="0" smtClean="0">
                <a:latin typeface="+mj-ea"/>
                <a:ea typeface="+mj-ea"/>
              </a:rPr>
              <a:t>楊于青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111/09/19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724732"/>
          </a:xfrm>
        </p:spPr>
        <p:txBody>
          <a:bodyPr>
            <a:norm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曾海味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https://www.zenghaiwei.com/?gclid=Cj0KCQjw94WZBhDtARIsAKxWG--c3avir0RnfgDEIa_r0QNPTvo7SZGPnYBxTHCxnSJ4XsMElto-o6IaAof3EALw_wcB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佐佐鮮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https://www.jjfish.com.tw/?lang=zh-TW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W3School</a:t>
            </a: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https://www.w3schools.com/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71472" y="3071810"/>
            <a:ext cx="7772400" cy="2510286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因自己蠻喜歡吃海鮮、加上澎湖的海鮮聞名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決定使用澎湖王的名稱來製作一個海鮮訂購網站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使用簡單的訂購方式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把產地直送的美味帶回家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規劃日程</a:t>
            </a:r>
            <a:endParaRPr lang="zh-TW" altLang="en-US" dirty="0"/>
          </a:p>
        </p:txBody>
      </p:sp>
      <p:pic>
        <p:nvPicPr>
          <p:cNvPr id="4" name="圖片 3" descr="規劃日程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58"/>
            <a:ext cx="7858180" cy="35004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pic>
        <p:nvPicPr>
          <p:cNvPr id="4" name="圖片 3" descr="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496"/>
            <a:ext cx="5715000" cy="3352800"/>
          </a:xfrm>
          <a:prstGeom prst="rect">
            <a:avLst/>
          </a:prstGeom>
        </p:spPr>
      </p:pic>
      <p:pic>
        <p:nvPicPr>
          <p:cNvPr id="6" name="圖片 5" descr="ps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000" y="3286124"/>
            <a:ext cx="3200000" cy="32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困難點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0034" y="3429000"/>
            <a:ext cx="7772400" cy="1509712"/>
          </a:xfrm>
        </p:spPr>
        <p:txBody>
          <a:bodyPr/>
          <a:lstStyle/>
          <a:p>
            <a:r>
              <a:rPr lang="zh-TW" altLang="en-US" dirty="0" smtClean="0"/>
              <a:t>將商品按鈕的數量及價錢動態生成</a:t>
            </a:r>
            <a:endParaRPr lang="en-US" altLang="zh-TW" dirty="0" smtClean="0"/>
          </a:p>
          <a:p>
            <a:r>
              <a:rPr lang="zh-TW" altLang="en-US" dirty="0" smtClean="0"/>
              <a:t>問老師</a:t>
            </a:r>
            <a:r>
              <a:rPr lang="en-US" altLang="zh-TW" dirty="0" smtClean="0"/>
              <a:t>.</a:t>
            </a:r>
            <a:r>
              <a:rPr lang="zh-TW" altLang="en-US" dirty="0" smtClean="0"/>
              <a:t>問同學</a:t>
            </a:r>
            <a:r>
              <a:rPr lang="en-US" altLang="zh-TW" dirty="0" smtClean="0"/>
              <a:t>.</a:t>
            </a:r>
            <a:r>
              <a:rPr lang="zh-TW" altLang="en-US" dirty="0" smtClean="0"/>
              <a:t>問</a:t>
            </a:r>
            <a:r>
              <a:rPr lang="en-US" altLang="zh-TW" dirty="0" smtClean="0"/>
              <a:t>Google...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2910" y="642918"/>
            <a:ext cx="1684194" cy="1362456"/>
          </a:xfrm>
        </p:spPr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pic>
        <p:nvPicPr>
          <p:cNvPr id="5" name="圖片 4" descr="主頁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000240"/>
            <a:ext cx="7857752" cy="444648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42910" y="3429000"/>
            <a:ext cx="229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Header</a:t>
            </a:r>
            <a:r>
              <a:rPr lang="zh-TW" altLang="en-US" dirty="0" smtClean="0">
                <a:solidFill>
                  <a:schemeClr val="bg1"/>
                </a:solidFill>
              </a:rPr>
              <a:t>下方四顆按鈕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 rot="10800000">
            <a:off x="1000100" y="2714620"/>
            <a:ext cx="214314" cy="7143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 rot="5400000">
            <a:off x="6107917" y="3036091"/>
            <a:ext cx="214314" cy="7143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643702" y="32146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跑馬燈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向下箭號 12"/>
          <p:cNvSpPr/>
          <p:nvPr/>
        </p:nvSpPr>
        <p:spPr>
          <a:xfrm rot="5400000">
            <a:off x="6000760" y="3643314"/>
            <a:ext cx="214314" cy="107157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643702" y="400050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連結至商品</a:t>
            </a:r>
            <a:r>
              <a:rPr lang="zh-TW" altLang="en-US" dirty="0" smtClean="0">
                <a:solidFill>
                  <a:schemeClr val="bg1"/>
                </a:solidFill>
              </a:rPr>
              <a:t>頁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閃爍按鈕引導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2470012" cy="1005266"/>
          </a:xfrm>
        </p:spPr>
        <p:txBody>
          <a:bodyPr/>
          <a:lstStyle/>
          <a:p>
            <a:r>
              <a:rPr lang="zh-TW" altLang="en-US" dirty="0" smtClean="0"/>
              <a:t>商品頁</a:t>
            </a:r>
            <a:endParaRPr lang="zh-TW" altLang="en-US" dirty="0"/>
          </a:p>
        </p:txBody>
      </p:sp>
      <p:pic>
        <p:nvPicPr>
          <p:cNvPr id="4" name="圖片 3" descr="商品頁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643050"/>
            <a:ext cx="8501122" cy="5000660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 rot="5400000">
            <a:off x="5822165" y="3893347"/>
            <a:ext cx="214314" cy="7143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357950" y="371475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連結至購物</a:t>
            </a:r>
            <a:r>
              <a:rPr lang="zh-TW" altLang="en-US" dirty="0" smtClean="0">
                <a:solidFill>
                  <a:schemeClr val="bg1"/>
                </a:solidFill>
              </a:rPr>
              <a:t>車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閃爍按鈕</a:t>
            </a:r>
            <a:r>
              <a:rPr lang="zh-TW" altLang="en-US" dirty="0" smtClean="0">
                <a:solidFill>
                  <a:schemeClr val="bg1"/>
                </a:solidFill>
              </a:rPr>
              <a:t>引導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 rot="19936969">
            <a:off x="2707715" y="3997079"/>
            <a:ext cx="214314" cy="217353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85786" y="3143248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選單式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</a:rPr>
              <a:t>選擇數量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顯示該商品數量總金額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即可加入購物車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1802" y="6143644"/>
            <a:ext cx="928694" cy="35719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2612888" cy="857256"/>
          </a:xfrm>
        </p:spPr>
        <p:txBody>
          <a:bodyPr/>
          <a:lstStyle/>
          <a:p>
            <a:r>
              <a:rPr lang="zh-TW" altLang="en-US" dirty="0" smtClean="0"/>
              <a:t>購物車</a:t>
            </a:r>
            <a:endParaRPr lang="zh-TW" altLang="en-US" dirty="0"/>
          </a:p>
        </p:txBody>
      </p:sp>
      <p:pic>
        <p:nvPicPr>
          <p:cNvPr id="4" name="圖片 3" descr="購物車頁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714488"/>
            <a:ext cx="8715404" cy="5000660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 rot="10800000">
            <a:off x="4786314" y="4857760"/>
            <a:ext cx="214314" cy="7143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14876" y="564357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動態顯示生成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從商品頁點擊後更新至此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0034" y="200024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檢視完購物車即可填寫付款資訊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1785918" y="2428868"/>
            <a:ext cx="214314" cy="7143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2398574" cy="897818"/>
          </a:xfrm>
        </p:spPr>
        <p:txBody>
          <a:bodyPr/>
          <a:lstStyle/>
          <a:p>
            <a:r>
              <a:rPr lang="zh-TW" altLang="en-US" dirty="0" smtClean="0"/>
              <a:t>關於頁</a:t>
            </a:r>
            <a:endParaRPr lang="zh-TW" altLang="en-US" dirty="0"/>
          </a:p>
        </p:txBody>
      </p:sp>
      <p:pic>
        <p:nvPicPr>
          <p:cNvPr id="7" name="圖片 6" descr="關於頁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857364"/>
            <a:ext cx="7572428" cy="2670048"/>
          </a:xfrm>
          <a:prstGeom prst="rect">
            <a:avLst/>
          </a:prstGeom>
        </p:spPr>
      </p:pic>
      <p:pic>
        <p:nvPicPr>
          <p:cNvPr id="8" name="圖片 7" descr="關於頁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4429132"/>
            <a:ext cx="7566292" cy="2322576"/>
          </a:xfrm>
          <a:prstGeom prst="rect">
            <a:avLst/>
          </a:prstGeom>
        </p:spPr>
      </p:pic>
      <p:sp>
        <p:nvSpPr>
          <p:cNvPr id="9" name="向下箭號 8"/>
          <p:cNvSpPr/>
          <p:nvPr/>
        </p:nvSpPr>
        <p:spPr>
          <a:xfrm>
            <a:off x="7858148" y="4500570"/>
            <a:ext cx="214314" cy="10001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29322" y="4071942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選單式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</a:rPr>
              <a:t>選擇問題分類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150</TotalTime>
  <Words>162</Words>
  <Application>Microsoft Office PowerPoint</Application>
  <PresentationFormat>如螢幕大小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流線</vt:lpstr>
      <vt:lpstr>海鮮訂購網站 澎湖王</vt:lpstr>
      <vt:lpstr>動機</vt:lpstr>
      <vt:lpstr>規劃日程</vt:lpstr>
      <vt:lpstr>使用技術</vt:lpstr>
      <vt:lpstr>困難點</vt:lpstr>
      <vt:lpstr>首頁</vt:lpstr>
      <vt:lpstr>商品頁</vt:lpstr>
      <vt:lpstr>購物車</vt:lpstr>
      <vt:lpstr>關於頁</vt:lpstr>
      <vt:lpstr>參考資料</vt:lpstr>
    </vt:vector>
  </TitlesOfParts>
  <Company>atb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海鮮訂購網站 澎湖王</dc:title>
  <dc:creator>Windows 使用者</dc:creator>
  <cp:lastModifiedBy>Windows 使用者</cp:lastModifiedBy>
  <cp:revision>14</cp:revision>
  <dcterms:created xsi:type="dcterms:W3CDTF">2022-09-15T02:26:21Z</dcterms:created>
  <dcterms:modified xsi:type="dcterms:W3CDTF">2022-09-19T02:00:44Z</dcterms:modified>
</cp:coreProperties>
</file>