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0FF"/>
    <a:srgbClr val="D6F4F6"/>
    <a:srgbClr val="CDF5F6"/>
    <a:srgbClr val="B3F1F6"/>
    <a:srgbClr val="95E4F6"/>
    <a:srgbClr val="C3F0F8"/>
    <a:srgbClr val="98E7F8"/>
    <a:srgbClr val="E0F8F7"/>
    <a:srgbClr val="DE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9"/>
    <p:restoredTop sz="94682"/>
  </p:normalViewPr>
  <p:slideViewPr>
    <p:cSldViewPr snapToGrid="0" snapToObjects="1" showGuides="1">
      <p:cViewPr>
        <p:scale>
          <a:sx n="97" d="100"/>
          <a:sy n="97" d="100"/>
        </p:scale>
        <p:origin x="1928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07A-1F28-9E43-B007-5EE80B849A80}" type="datetimeFigureOut">
              <a:rPr kumimoji="1" lang="ko-KR" altLang="en-US" smtClean="0"/>
              <a:t>2016. 9. 14.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D19B-8DED-0042-BF85-E0FD3A2E7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65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07A-1F28-9E43-B007-5EE80B849A80}" type="datetimeFigureOut">
              <a:rPr kumimoji="1" lang="ko-KR" altLang="en-US" smtClean="0"/>
              <a:t>2016. 9. 14.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D19B-8DED-0042-BF85-E0FD3A2E7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706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07A-1F28-9E43-B007-5EE80B849A80}" type="datetimeFigureOut">
              <a:rPr kumimoji="1" lang="ko-KR" altLang="en-US" smtClean="0"/>
              <a:t>2016. 9. 14.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D19B-8DED-0042-BF85-E0FD3A2E7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12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07A-1F28-9E43-B007-5EE80B849A80}" type="datetimeFigureOut">
              <a:rPr kumimoji="1" lang="ko-KR" altLang="en-US" smtClean="0"/>
              <a:t>2016. 9. 14.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D19B-8DED-0042-BF85-E0FD3A2E7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013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07A-1F28-9E43-B007-5EE80B849A80}" type="datetimeFigureOut">
              <a:rPr kumimoji="1" lang="ko-KR" altLang="en-US" smtClean="0"/>
              <a:t>2016. 9. 14.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D19B-8DED-0042-BF85-E0FD3A2E7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397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07A-1F28-9E43-B007-5EE80B849A80}" type="datetimeFigureOut">
              <a:rPr kumimoji="1" lang="ko-KR" altLang="en-US" smtClean="0"/>
              <a:t>2016. 9. 14.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D19B-8DED-0042-BF85-E0FD3A2E7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714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07A-1F28-9E43-B007-5EE80B849A80}" type="datetimeFigureOut">
              <a:rPr kumimoji="1" lang="ko-KR" altLang="en-US" smtClean="0"/>
              <a:t>2016. 9. 14.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D19B-8DED-0042-BF85-E0FD3A2E7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2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07A-1F28-9E43-B007-5EE80B849A80}" type="datetimeFigureOut">
              <a:rPr kumimoji="1" lang="ko-KR" altLang="en-US" smtClean="0"/>
              <a:t>2016. 9. 14.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D19B-8DED-0042-BF85-E0FD3A2E7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3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07A-1F28-9E43-B007-5EE80B849A80}" type="datetimeFigureOut">
              <a:rPr kumimoji="1" lang="ko-KR" altLang="en-US" smtClean="0"/>
              <a:t>2016. 9. 14.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D19B-8DED-0042-BF85-E0FD3A2E7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896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07A-1F28-9E43-B007-5EE80B849A80}" type="datetimeFigureOut">
              <a:rPr kumimoji="1" lang="ko-KR" altLang="en-US" smtClean="0"/>
              <a:t>2016. 9. 14.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D19B-8DED-0042-BF85-E0FD3A2E7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864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307A-1F28-9E43-B007-5EE80B849A80}" type="datetimeFigureOut">
              <a:rPr kumimoji="1" lang="ko-KR" altLang="en-US" smtClean="0"/>
              <a:t>2016. 9. 14.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D19B-8DED-0042-BF85-E0FD3A2E7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157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0307A-1F28-9E43-B007-5EE80B849A80}" type="datetimeFigureOut">
              <a:rPr kumimoji="1" lang="ko-KR" altLang="en-US" smtClean="0"/>
              <a:t>2016. 9. 14.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D19B-8DED-0042-BF85-E0FD3A2E79C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440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29063" y="1236600"/>
            <a:ext cx="5134112" cy="5134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9062" y="2543175"/>
            <a:ext cx="513411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800" dirty="0" smtClean="0">
                <a:solidFill>
                  <a:schemeClr val="bg1"/>
                </a:solidFill>
              </a:rPr>
              <a:t>YOUNGHUN</a:t>
            </a:r>
          </a:p>
          <a:p>
            <a:r>
              <a:rPr kumimoji="1" lang="en-US" altLang="ko-KR" sz="6800" dirty="0" smtClean="0">
                <a:solidFill>
                  <a:schemeClr val="bg1"/>
                </a:solidFill>
              </a:rPr>
              <a:t>JUNG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9040" y="4057656"/>
            <a:ext cx="2794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smtClean="0">
                <a:solidFill>
                  <a:schemeClr val="bg1"/>
                </a:solidFill>
              </a:rPr>
              <a:t>.</a:t>
            </a:r>
            <a:r>
              <a:rPr kumimoji="1" lang="en-US" altLang="ko-KR" sz="2800" dirty="0" err="1" smtClean="0">
                <a:solidFill>
                  <a:schemeClr val="bg1"/>
                </a:solidFill>
              </a:rPr>
              <a:t>Github.io</a:t>
            </a:r>
            <a:endParaRPr kumimoji="1" lang="en-US" altLang="ko-KR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59664" y="861944"/>
            <a:ext cx="5134112" cy="5134112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6062" y="2477970"/>
            <a:ext cx="2624137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ko-KR" sz="4800" b="1" spc="6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YOUNG</a:t>
            </a:r>
          </a:p>
          <a:p>
            <a:pPr>
              <a:lnSpc>
                <a:spcPct val="80000"/>
              </a:lnSpc>
            </a:pPr>
            <a:r>
              <a:rPr kumimoji="1" lang="en-US" altLang="ko-KR" sz="4800" b="1" spc="6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HUN</a:t>
            </a:r>
            <a:endParaRPr kumimoji="1" lang="en-US" altLang="ko-KR" sz="4800" b="1" spc="600" dirty="0" smtClean="0">
              <a:solidFill>
                <a:srgbClr val="98E7F8">
                  <a:alpha val="70000"/>
                </a:srgbClr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>
              <a:lnSpc>
                <a:spcPct val="80000"/>
              </a:lnSpc>
            </a:pPr>
            <a:r>
              <a:rPr kumimoji="1" lang="en-US" altLang="ko-KR" sz="4800" b="1" spc="6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JUNG</a:t>
            </a:r>
            <a:endParaRPr kumimoji="1" lang="en-US" altLang="ko-KR" sz="4800" b="1" spc="600" dirty="0" smtClean="0">
              <a:solidFill>
                <a:srgbClr val="98E7F8">
                  <a:alpha val="70000"/>
                </a:srgbClr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5262" y="2494904"/>
            <a:ext cx="2700871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kumimoji="1" lang="en-US" altLang="ko-KR" sz="4800" b="1" spc="600" dirty="0" smtClean="0">
                <a:solidFill>
                  <a:srgbClr val="98E7F8">
                    <a:alpha val="70000"/>
                  </a:srgb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JUNG</a:t>
            </a:r>
          </a:p>
          <a:p>
            <a:pPr algn="r">
              <a:lnSpc>
                <a:spcPct val="80000"/>
              </a:lnSpc>
            </a:pPr>
            <a:r>
              <a:rPr kumimoji="1" lang="en-US" altLang="ko-KR" sz="4800" b="1" spc="600" dirty="0" smtClean="0">
                <a:solidFill>
                  <a:srgbClr val="98E7F8">
                    <a:alpha val="70000"/>
                  </a:srgb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YOUNG</a:t>
            </a:r>
          </a:p>
          <a:p>
            <a:pPr algn="r">
              <a:lnSpc>
                <a:spcPct val="80000"/>
              </a:lnSpc>
            </a:pPr>
            <a:r>
              <a:rPr kumimoji="1" lang="en-US" altLang="ko-KR" sz="4800" b="1" spc="600" dirty="0" smtClean="0">
                <a:solidFill>
                  <a:srgbClr val="98E7F8">
                    <a:alpha val="70000"/>
                  </a:srgb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HUN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9664" y="1710266"/>
            <a:ext cx="5134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spc="600" dirty="0" err="1" smtClean="0">
                <a:solidFill>
                  <a:srgbClr val="98E7F8"/>
                </a:solidFill>
              </a:rPr>
              <a:t>lllll</a:t>
            </a:r>
            <a:r>
              <a:rPr kumimoji="1" lang="en-US" altLang="ko-KR" sz="1200" spc="600" dirty="0" err="1" smtClean="0">
                <a:solidFill>
                  <a:srgbClr val="95E4F6"/>
                </a:solidFill>
              </a:rPr>
              <a:t>lllllll</a:t>
            </a:r>
            <a:r>
              <a:rPr kumimoji="1" lang="en-US" altLang="ko-KR" sz="1200" spc="600" dirty="0" err="1" smtClean="0">
                <a:solidFill>
                  <a:srgbClr val="C3F0F8"/>
                </a:solidFill>
              </a:rPr>
              <a:t>lllllll</a:t>
            </a:r>
            <a:r>
              <a:rPr kumimoji="1" lang="en-US" altLang="ko-KR" sz="1200" spc="600" dirty="0" err="1" smtClean="0">
                <a:solidFill>
                  <a:srgbClr val="DEF1FF"/>
                </a:solidFill>
              </a:rPr>
              <a:t>lll</a:t>
            </a:r>
            <a:r>
              <a:rPr kumimoji="1" lang="en-US" altLang="ko-KR" sz="1200" spc="600" dirty="0" err="1" smtClean="0">
                <a:solidFill>
                  <a:schemeClr val="bg1"/>
                </a:solidFill>
              </a:rPr>
              <a:t>lllllllllllllllllllll</a:t>
            </a:r>
            <a:endParaRPr kumimoji="1" lang="ko-KR" altLang="en-US" sz="1200" spc="6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0800000">
            <a:off x="3859664" y="4653026"/>
            <a:ext cx="5134112" cy="25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spc="600" dirty="0" err="1" smtClean="0">
                <a:solidFill>
                  <a:srgbClr val="98E7F8"/>
                </a:solidFill>
              </a:rPr>
              <a:t>lllll</a:t>
            </a:r>
            <a:r>
              <a:rPr kumimoji="1" lang="en-US" altLang="ko-KR" sz="1200" spc="600" dirty="0" err="1" smtClean="0">
                <a:solidFill>
                  <a:srgbClr val="95E4F6"/>
                </a:solidFill>
              </a:rPr>
              <a:t>lllllll</a:t>
            </a:r>
            <a:r>
              <a:rPr kumimoji="1" lang="en-US" altLang="ko-KR" sz="1200" spc="600" dirty="0" err="1" smtClean="0">
                <a:solidFill>
                  <a:srgbClr val="C3F0F8"/>
                </a:solidFill>
              </a:rPr>
              <a:t>lllllll</a:t>
            </a:r>
            <a:r>
              <a:rPr kumimoji="1" lang="en-US" altLang="ko-KR" sz="1200" spc="600" dirty="0" err="1" smtClean="0">
                <a:solidFill>
                  <a:srgbClr val="DEF1FF"/>
                </a:solidFill>
              </a:rPr>
              <a:t>lll</a:t>
            </a:r>
            <a:r>
              <a:rPr kumimoji="1" lang="en-US" altLang="ko-KR" sz="1200" spc="600" dirty="0" err="1" smtClean="0">
                <a:solidFill>
                  <a:schemeClr val="bg1"/>
                </a:solidFill>
              </a:rPr>
              <a:t>lllllllllllllllllllll</a:t>
            </a:r>
            <a:endParaRPr kumimoji="1" lang="ko-KR" altLang="en-US" sz="1200" spc="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4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595567" y="2335150"/>
            <a:ext cx="3002437" cy="2192401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06665" y="2335151"/>
            <a:ext cx="2192400" cy="2192400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98198" y="3036880"/>
            <a:ext cx="1796068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ko-KR" b="1" spc="6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YOUNG</a:t>
            </a:r>
          </a:p>
          <a:p>
            <a:pPr>
              <a:lnSpc>
                <a:spcPct val="80000"/>
              </a:lnSpc>
            </a:pPr>
            <a:r>
              <a:rPr kumimoji="1" lang="en-US" altLang="ko-KR" b="1" spc="6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HUN</a:t>
            </a:r>
            <a:endParaRPr kumimoji="1" lang="en-US" altLang="ko-KR" b="1" spc="600" dirty="0" smtClean="0">
              <a:solidFill>
                <a:srgbClr val="98E7F8">
                  <a:alpha val="70000"/>
                </a:srgbClr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>
              <a:lnSpc>
                <a:spcPct val="80000"/>
              </a:lnSpc>
            </a:pPr>
            <a:r>
              <a:rPr kumimoji="1" lang="en-US" altLang="ko-KR" b="1" spc="6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JUNG</a:t>
            </a:r>
            <a:endParaRPr kumimoji="1" lang="en-US" altLang="ko-KR" b="1" spc="600" dirty="0" smtClean="0">
              <a:solidFill>
                <a:srgbClr val="98E7F8">
                  <a:alpha val="70000"/>
                </a:srgbClr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3467" y="3054301"/>
            <a:ext cx="1568732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kumimoji="1" lang="en-US" altLang="ko-KR" b="1" spc="600" dirty="0" smtClean="0">
                <a:solidFill>
                  <a:srgbClr val="98E7F8">
                    <a:alpha val="70000"/>
                  </a:srgb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JUNG</a:t>
            </a:r>
          </a:p>
          <a:p>
            <a:pPr algn="r">
              <a:lnSpc>
                <a:spcPct val="80000"/>
              </a:lnSpc>
            </a:pPr>
            <a:r>
              <a:rPr kumimoji="1" lang="en-US" altLang="ko-KR" b="1" spc="600" dirty="0" smtClean="0">
                <a:solidFill>
                  <a:srgbClr val="98E7F8">
                    <a:alpha val="70000"/>
                  </a:srgb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YOUNG</a:t>
            </a:r>
          </a:p>
          <a:p>
            <a:pPr algn="r">
              <a:lnSpc>
                <a:spcPct val="80000"/>
              </a:lnSpc>
            </a:pPr>
            <a:r>
              <a:rPr kumimoji="1" lang="en-US" altLang="ko-KR" b="1" spc="600" dirty="0" smtClean="0">
                <a:solidFill>
                  <a:srgbClr val="98E7F8">
                    <a:alpha val="70000"/>
                  </a:srgbClr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HUN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1940" y="2570600"/>
            <a:ext cx="24226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 smtClean="0">
                <a:solidFill>
                  <a:srgbClr val="9BF0FF"/>
                </a:solidFill>
              </a:rPr>
              <a:t>l l l l</a:t>
            </a:r>
            <a:r>
              <a:rPr kumimoji="1" lang="en-US" altLang="ko-KR" sz="900" dirty="0" smtClean="0">
                <a:solidFill>
                  <a:srgbClr val="B3F1F6"/>
                </a:solidFill>
              </a:rPr>
              <a:t> l l l l</a:t>
            </a:r>
            <a:r>
              <a:rPr kumimoji="1" lang="en-US" altLang="ko-KR" sz="900" dirty="0" smtClean="0">
                <a:solidFill>
                  <a:srgbClr val="CDF5F6"/>
                </a:solidFill>
              </a:rPr>
              <a:t> l l l l </a:t>
            </a:r>
            <a:r>
              <a:rPr kumimoji="1" lang="en-US" altLang="ko-KR" sz="900" dirty="0" smtClean="0">
                <a:solidFill>
                  <a:srgbClr val="D6F4F6"/>
                </a:solidFill>
              </a:rPr>
              <a:t>l l l l </a:t>
            </a:r>
            <a:r>
              <a:rPr kumimoji="1" lang="en-US" altLang="ko-KR" sz="900" dirty="0" smtClean="0">
                <a:solidFill>
                  <a:schemeClr val="bg1"/>
                </a:solidFill>
              </a:rPr>
              <a:t>l l l l l l l l l l l l l l l l l </a:t>
            </a:r>
            <a:endParaRPr kumimoji="1" lang="ko-KR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0800000">
            <a:off x="4882095" y="4060729"/>
            <a:ext cx="24226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 smtClean="0">
                <a:solidFill>
                  <a:srgbClr val="9BF0FF"/>
                </a:solidFill>
              </a:rPr>
              <a:t>l l l l</a:t>
            </a:r>
            <a:r>
              <a:rPr kumimoji="1" lang="en-US" altLang="ko-KR" sz="900" dirty="0" smtClean="0">
                <a:solidFill>
                  <a:srgbClr val="B3F1F6"/>
                </a:solidFill>
              </a:rPr>
              <a:t> l l l l</a:t>
            </a:r>
            <a:r>
              <a:rPr kumimoji="1" lang="en-US" altLang="ko-KR" sz="900" dirty="0" smtClean="0">
                <a:solidFill>
                  <a:srgbClr val="CDF5F6"/>
                </a:solidFill>
              </a:rPr>
              <a:t> l l l l </a:t>
            </a:r>
            <a:r>
              <a:rPr kumimoji="1" lang="en-US" altLang="ko-KR" sz="900" dirty="0" smtClean="0">
                <a:solidFill>
                  <a:srgbClr val="D6F4F6"/>
                </a:solidFill>
              </a:rPr>
              <a:t>l l l l </a:t>
            </a:r>
            <a:r>
              <a:rPr kumimoji="1" lang="en-US" altLang="ko-KR" sz="900" dirty="0" smtClean="0">
                <a:solidFill>
                  <a:schemeClr val="bg1"/>
                </a:solidFill>
              </a:rPr>
              <a:t>l l l l l l l l l l l l l l l l l </a:t>
            </a:r>
            <a:endParaRPr kumimoji="1" lang="ko-KR" altLang="en-US" sz="9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6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5364</TotalTime>
  <Words>84</Words>
  <Application>Microsoft Macintosh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Apple SD Gothic Neo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youngj6169@gmail.com</dc:creator>
  <cp:lastModifiedBy>youngj6169@gmail.com</cp:lastModifiedBy>
  <cp:revision>10</cp:revision>
  <dcterms:created xsi:type="dcterms:W3CDTF">2016-09-11T09:09:54Z</dcterms:created>
  <dcterms:modified xsi:type="dcterms:W3CDTF">2016-09-15T11:25:22Z</dcterms:modified>
</cp:coreProperties>
</file>