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4:28:4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11864 9319 16383 0 0,'11'0'0'0'0,"13"0"0"0"0,20 0 0 0 0,11 0 0 0 0,14 0 0 0 0,5 0 0 0 0,6 0 0 0 0,-1 0 0 0 0,4 0 0 0 0,-4 0 0 0 0,3 0 0 0 0,-4 0 0 0 0,2 0 0 0 0,-3 0 0 0 0,2 0 0 0 0,-2 0 0 0 0,1 0 0 0 0,-1 0 0 0 0,2 0 0 0 0,-2 0 0 0 0,1 0 0 0 0,-1 0 0 0 0,2 0 0 0 0,-2 0 0 0 0,1 0 0 0 0,-1 0 0 0 0,2 0 0 0 0,-2 0 0 0 0,2 0 0 0 0,-2 0 0 0 0,1 0 0 0 0,-1 0 0 0 0,2 0 0 0 0,-2 0 0 0 0,2 0 0 0 0,-2 0 0 0 0,1 0 0 0 0,-1 0 0 0 0,2 0 0 0 0,-2 0 0 0 0,12 0 0 0 0,7 0 0 0 0,-2 0 0 0 0,-1 0 0 0 0,-6 0 0 0 0,-2 0 0 0 0,-5 0 0 0 0,0 0 0 0 0,-3 0 0 0 0,2 0 0 0 0,-3 0 0 0 0,2 0 0 0 0,-2 0 0 0 0,2 0 0 0 0,-1 0 0 0 0,2 0 0 0 0,-3 0 0 0 0,3 0 0 0 0,-2 0 0 0 0,2 0 0 0 0,-2 0 0 0 0,2 0 0 0 0,-3 0 0 0 0,3 0 0 0 0,-2 0 0 0 0,2 0 0 0 0,-2 0 0 0 0,1 0 0 0 0,-11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4:28:45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9608 16383 0 0,'0'-11'0'0'0,"0"-13"0"0"0,0-20 0 0 0,0-12 0 0 0,0-12 0 0 0,0-6 0 0 0,0-6 0 0 0,0 0 0 0 0,0-2 0 0 0,0 3 0 0 0,0-3 0 0 0,0 4 0 0 0,0-2 0 0 0,0 14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4:28:45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15145 8934 16383 0 0,'10'0'0'0'0,"15"-11"0"0"0,18-19 0 0 0,13-15 0 0 0,13-16 0 0 0,5 3 0 0 0,-10 10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4:28:45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15399 8599 16383 0 0,'10'0'0'0'0,"20"0"0"0"0,5 11 0 0 0,6 3 0 0 0,-3 10 0 0 0,8 1 0 0 0,-4 12 0 0 0,-10 10 0 0 0,1-3 0 0 0,-5 8 0 0 0,8 4 0 0 0,9-6 0 0 0,-3-12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30T04:28:45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14437 5597 16383 0 0,'5'0'0'0'0,"12"0"0"0"0,7 0 0 0 0,0-6 0 0 0,5-2 0 0 0,3 1 0 0 0,4 1 0 0 0,2 2 0 0 0,-5-4 0 0 0,0-1 0 0 0,0 1 0 0 0,3 2 0 0 0,2 2 0 0 0,2 2 0 0 0,0 1 0 0 0,2 1 0 0 0,0 0 0 0 0,1 0 0 0 0,-1 0 0 0 0,1 1 0 0 0,-2-1 0 0 0,2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0,6 0 0 0 0,4 0 0 0 0,-2 0 0 0 0,0 0 0 0 0,-3 0 0 0 0,-1 0 0 0 0,-2 0 0 0 0,-1 6 0 0 0,-2 2 0 0 0,2-1 0 0 0,-2-1 0 0 0,1-2 0 0 0,-1-2 0 0 0,1 0 0 0 0,0-2 0 0 0,0 0 0 0 0,-1 0 0 0 0,2 0 0 0 0,-2 0 0 0 0,2-1 0 0 0,-2 1 0 0 0,2 0 0 0 0,-2 0 0 0 0,2 0 0 0 0,-2 0 0 0 0,2 0 0 0 0,-2 0 0 0 0,2 0 0 0 0,-2 0 0 0 0,2 0 0 0 0,-2 0 0 0 0,2 0 0 0 0,-2 0 0 0 0,2 0 0 0 0,-2 0 0 0 0,2 0 0 0 0,-2 0 0 0 0,2 0 0 0 0,-2 0 0 0 0,2 0 0 0 0,-2 0 0 0 0,2 0 0 0 0,-2 0 0 0 0,2 0 0 0 0,-2 6 0 0 0,2 1 0 0 0,-2 0 0 0 0,2-1 0 0 0,-2-2 0 0 0,2-1 0 0 0,-2-2 0 0 0,2 0 0 0 0,-2-1 0 0 0,2 0 0 0 0,-2-1 0 0 0,2 1 0 0 0,-2 0 0 0 0,2 0 0 0 0,-2 0 0 0 0,2-1 0 0 0,-2 1 0 0 0,2 0 0 0 0,-2 0 0 0 0,2 0 0 0 0,-2 9 0 0 0,2 2 0 0 0,-7 6 0 0 0,-4-1 0 0 0,1-2 0 0 0,-5 4 0 0 0,-7 6 0 0 0,-7 6 0 0 0,-6 4 0 0 0,-5 6 0 0 0,-2 0 0 0 0,-2 3 0 0 0,0 0 0 0 0,-1 1 0 0 0,1-2 0 0 0,0 2 0 0 0,1-2 0 0 0,-1 0 0 0 0,1 0 0 0 0,0 1 0 0 0,0-2 0 0 0,0 2 0 0 0,0-2 0 0 0,0 1 0 0 0,0 0 0 0 0,0 0 0 0 0,-5-6 0 0 0,-12-9 0 0 0,-7-10 0 0 0,-9-8 0 0 0,-4-4 0 0 0,-5-5 0 0 0,0-1 0 0 0,-3 0 0 0 0,2-1 0 0 0,-1 0 0 0 0,1 1 0 0 0,0 0 0 0 0,1 1 0 0 0,0 0 0 0 0,0-1 0 0 0,0 2 0 0 0,0-1 0 0 0,-6 0 0 0 0,-4 0 0 0 0,1 0 0 0 0,1-6 0 0 0,4-1 0 0 0,0-1 0 0 0,2 2 0 0 0,1 2 0 0 0,2 2 0 0 0,-2 0 0 0 0,2 2 0 0 0,-1 0 0 0 0,1 0 0 0 0,-1 0 0 0 0,0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 0 0 0 0,-2 0 0 0 0,2-8 0 0 0,-2-4 0 0 0,7-4 0 0 0,10-9 0 0 0,9-6 0 0 0,2-6 0 0 0,3-2 0 0 0,4-3 0 0 0,3-1 0 0 0,2-1 0 0 0,3 1 0 0 0,0 0 0 0 0,1 0 0 0 0,-1 0 0 0 0,1 2 0 0 0,-1-2 0 0 0,1 7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Database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term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project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>
                <a:ea typeface="맑은 고딕"/>
              </a:rPr>
              <a:t>202133829</a:t>
            </a:r>
            <a:r>
              <a:rPr lang="ko-KR" altLang="en-US">
                <a:ea typeface="맑은 고딕"/>
              </a:rPr>
              <a:t>노현우</a:t>
            </a:r>
            <a:r>
              <a:rPr lang="ko-KR" altLang="en-US" dirty="0">
                <a:ea typeface="맑은 고딕"/>
              </a:rPr>
              <a:t>, </a:t>
            </a:r>
            <a:r>
              <a:rPr lang="en-US" altLang="ko-KR" dirty="0">
                <a:ea typeface="맑은 고딕"/>
              </a:rPr>
              <a:t>201935114</a:t>
            </a:r>
            <a:r>
              <a:rPr lang="ko-KR" altLang="en-US" dirty="0">
                <a:ea typeface="맑은 고딕"/>
              </a:rPr>
              <a:t>이현석,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202035381</a:t>
            </a:r>
            <a:r>
              <a:rPr lang="ko-KR" altLang="en-US" dirty="0">
                <a:ea typeface="맑은 고딕"/>
              </a:rPr>
              <a:t>장지훈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FF7A-6DD1-1899-F4D8-620C13E5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FollowUI-Following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endParaRPr lang="ko-KR" altLang="en-US" dirty="0" err="1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DA5A7B-2256-C5AD-E745-B09E6DB6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296" y="1711932"/>
            <a:ext cx="4200525" cy="4152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D83A0F-2369-9112-82AE-4D384CD02719}"/>
              </a:ext>
            </a:extLst>
          </p:cNvPr>
          <p:cNvSpPr txBox="1"/>
          <p:nvPr/>
        </p:nvSpPr>
        <p:spPr>
          <a:xfrm>
            <a:off x="952500" y="1736911"/>
            <a:ext cx="466444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“</a:t>
            </a:r>
            <a:r>
              <a:rPr lang="ko-KR" altLang="en-US" dirty="0" err="1">
                <a:ea typeface="맑은 고딕"/>
              </a:rPr>
              <a:t>팔로잉</a:t>
            </a:r>
            <a:r>
              <a:rPr lang="en-US" altLang="ko-KR" dirty="0">
                <a:ea typeface="맑은 고딕"/>
              </a:rPr>
              <a:t>”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logined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account's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following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. 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get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fromUser</a:t>
            </a:r>
            <a:r>
              <a:rPr lang="ko-KR" altLang="en-US" dirty="0">
                <a:ea typeface="맑은 고딕"/>
              </a:rPr>
              <a:t>=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 of </a:t>
            </a:r>
            <a:r>
              <a:rPr lang="ko-KR" dirty="0" err="1">
                <a:ea typeface="+mn-lt"/>
                <a:cs typeface="+mn-lt"/>
              </a:rPr>
              <a:t>logged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account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and</a:t>
            </a:r>
            <a:endParaRPr lang="ko-KR" altLang="en-US" dirty="0" err="1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Get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from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following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 "</a:t>
            </a:r>
            <a:r>
              <a:rPr lang="ko-KR" altLang="en-US" dirty="0" err="1">
                <a:ea typeface="맑은 고딕"/>
              </a:rPr>
              <a:t>xxx의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피드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same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followingUI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xxx의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피드"button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person's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board</a:t>
            </a:r>
            <a:r>
              <a:rPr lang="ko-KR" altLang="en-US" dirty="0">
                <a:ea typeface="맑은 고딕"/>
              </a:rPr>
              <a:t>.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B9078B6-9338-F833-5F97-5477AB98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5" y="5223905"/>
            <a:ext cx="2925650" cy="169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946C3-4E75-3904-CAE6-26A13C6A7964}"/>
              </a:ext>
            </a:extLst>
          </p:cNvPr>
          <p:cNvSpPr txBox="1"/>
          <p:nvPr/>
        </p:nvSpPr>
        <p:spPr>
          <a:xfrm>
            <a:off x="6589059" y="5983942"/>
            <a:ext cx="4319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Ex above) </a:t>
            </a:r>
            <a:r>
              <a:rPr lang="ko-KR" altLang="en-US" dirty="0" err="1">
                <a:ea typeface="맑은 고딕"/>
              </a:rPr>
              <a:t>Logined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account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ddd</a:t>
            </a:r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AF40F3-641B-112F-F590-E5945E2D36BD}"/>
              </a:ext>
            </a:extLst>
          </p:cNvPr>
          <p:cNvCxnSpPr/>
          <p:nvPr/>
        </p:nvCxnSpPr>
        <p:spPr>
          <a:xfrm>
            <a:off x="1350452" y="580394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15804F-2C07-A01C-3CCE-1D8950DD07AD}"/>
              </a:ext>
            </a:extLst>
          </p:cNvPr>
          <p:cNvCxnSpPr/>
          <p:nvPr/>
        </p:nvCxnSpPr>
        <p:spPr>
          <a:xfrm>
            <a:off x="1350452" y="5803942"/>
            <a:ext cx="54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1F0825-BB5E-7355-0E33-8D98637774D1}"/>
              </a:ext>
            </a:extLst>
          </p:cNvPr>
          <p:cNvCxnSpPr/>
          <p:nvPr/>
        </p:nvCxnSpPr>
        <p:spPr>
          <a:xfrm>
            <a:off x="1896177" y="580394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610565-73F7-555B-D84B-F3EBE414F714}"/>
              </a:ext>
            </a:extLst>
          </p:cNvPr>
          <p:cNvCxnSpPr/>
          <p:nvPr/>
        </p:nvCxnSpPr>
        <p:spPr>
          <a:xfrm flipH="1">
            <a:off x="1350452" y="6163942"/>
            <a:ext cx="54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4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19AF2-209B-60E3-785B-E10EACB5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5" y="790948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Malgun Gothic"/>
                <a:ea typeface="Malgun Gothic"/>
              </a:rPr>
              <a:t>FollowUI</a:t>
            </a:r>
            <a:r>
              <a:rPr lang="en-US" altLang="ko-KR" dirty="0">
                <a:latin typeface="Malgun Gothic"/>
                <a:ea typeface="Malgun Gothic"/>
              </a:rPr>
              <a:t>-Follower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button</a:t>
            </a:r>
            <a:endParaRPr lang="ko-KR" dirty="0" err="1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59F70441-0C01-2B89-E1EC-EA63FB744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021" y="1890667"/>
            <a:ext cx="4029075" cy="40195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42CBB-B746-271B-4621-7D164F3413DC}"/>
              </a:ext>
            </a:extLst>
          </p:cNvPr>
          <p:cNvSpPr txBox="1"/>
          <p:nvPr/>
        </p:nvSpPr>
        <p:spPr>
          <a:xfrm>
            <a:off x="1148603" y="2031066"/>
            <a:ext cx="474849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latin typeface="Malgun Gothic"/>
                <a:ea typeface="Malgun Gothic"/>
              </a:rPr>
              <a:t>When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clicking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follower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button</a:t>
            </a:r>
            <a:r>
              <a:rPr lang="ko-KR" dirty="0">
                <a:latin typeface="Malgun Gothic"/>
                <a:ea typeface="Malgun Gothic"/>
              </a:rPr>
              <a:t>, </a:t>
            </a:r>
            <a:r>
              <a:rPr lang="en-US" altLang="ko-KR" dirty="0">
                <a:ea typeface="+mn-lt"/>
                <a:cs typeface="+mn-lt"/>
              </a:rPr>
              <a:t>logged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in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account's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follower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list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will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be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shown</a:t>
            </a:r>
            <a:r>
              <a:rPr lang="ko-KR" dirty="0">
                <a:latin typeface="Malgun Gothic"/>
                <a:ea typeface="Malgun Gothic"/>
              </a:rPr>
              <a:t>. </a:t>
            </a:r>
            <a:endParaRPr lang="ko-KR" dirty="0">
              <a:ea typeface="+mn-lt"/>
              <a:cs typeface="+mn-lt"/>
            </a:endParaRPr>
          </a:p>
          <a:p>
            <a:endParaRPr lang="ko-KR" dirty="0">
              <a:latin typeface="Malgun Gothic"/>
              <a:ea typeface="Malgun Gothic"/>
            </a:endParaRPr>
          </a:p>
          <a:p>
            <a:r>
              <a:rPr lang="ko-KR" dirty="0" err="1">
                <a:latin typeface="Malgun Gothic"/>
                <a:ea typeface="Malgun Gothic"/>
              </a:rPr>
              <a:t>In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follow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table</a:t>
            </a:r>
            <a:r>
              <a:rPr lang="ko-KR" dirty="0">
                <a:latin typeface="Malgun Gothic"/>
                <a:ea typeface="Malgun Gothic"/>
              </a:rPr>
              <a:t>, </a:t>
            </a:r>
            <a:r>
              <a:rPr lang="ko-KR" dirty="0" err="1">
                <a:latin typeface="Malgun Gothic"/>
                <a:ea typeface="Malgun Gothic"/>
              </a:rPr>
              <a:t>we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will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get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list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that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has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altLang="en-US" dirty="0" err="1">
              <a:latin typeface="맑은 고딕" panose="020F0502020204030204"/>
              <a:ea typeface="맑은 고딕" panose="020F0502020204030204"/>
            </a:endParaRPr>
          </a:p>
          <a:p>
            <a:r>
              <a:rPr lang="en-US" altLang="ko-KR" dirty="0" err="1">
                <a:latin typeface="Malgun Gothic"/>
                <a:ea typeface="Malgun Gothic"/>
              </a:rPr>
              <a:t>toUser</a:t>
            </a:r>
            <a:r>
              <a:rPr lang="ko-KR" dirty="0">
                <a:latin typeface="Malgun Gothic"/>
                <a:ea typeface="Malgun Gothic"/>
              </a:rPr>
              <a:t>=</a:t>
            </a:r>
            <a:r>
              <a:rPr lang="ko-KR" dirty="0" err="1">
                <a:latin typeface="Malgun Gothic"/>
                <a:ea typeface="Malgun Gothic"/>
              </a:rPr>
              <a:t>name</a:t>
            </a:r>
            <a:r>
              <a:rPr lang="ko-KR" dirty="0">
                <a:latin typeface="Malgun Gothic"/>
                <a:ea typeface="Malgun Gothic"/>
              </a:rPr>
              <a:t> of </a:t>
            </a:r>
            <a:r>
              <a:rPr lang="ko-KR" dirty="0" err="1">
                <a:latin typeface="Malgun Gothic"/>
                <a:ea typeface="Malgun Gothic"/>
              </a:rPr>
              <a:t>logined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account</a:t>
            </a:r>
            <a:r>
              <a:rPr lang="en-US" altLang="ko-KR" dirty="0">
                <a:latin typeface="Malgun Gothic"/>
                <a:ea typeface="Malgun Gothic"/>
              </a:rPr>
              <a:t> and</a:t>
            </a:r>
            <a:endParaRPr lang="ko-KR" dirty="0" err="1">
              <a:ea typeface="+mn-lt"/>
              <a:cs typeface="+mn-lt"/>
            </a:endParaRPr>
          </a:p>
          <a:p>
            <a:r>
              <a:rPr lang="ko-KR" dirty="0" err="1">
                <a:latin typeface="Malgun Gothic"/>
                <a:ea typeface="Malgun Gothic"/>
              </a:rPr>
              <a:t>Get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fromUser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from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the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list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to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show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my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follower</a:t>
            </a:r>
            <a:r>
              <a:rPr lang="ko-KR" dirty="0">
                <a:latin typeface="Malgun Gothic"/>
                <a:ea typeface="Malgun Gothic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dirty="0">
                <a:latin typeface="Malgun Gothic"/>
                <a:ea typeface="Malgun Gothic"/>
              </a:rPr>
              <a:t>"</a:t>
            </a:r>
            <a:r>
              <a:rPr lang="ko-KR" dirty="0" err="1">
                <a:latin typeface="Malgun Gothic"/>
                <a:ea typeface="Malgun Gothic"/>
              </a:rPr>
              <a:t>xxx의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피드</a:t>
            </a:r>
            <a:r>
              <a:rPr lang="ko-KR" dirty="0">
                <a:latin typeface="Malgun Gothic"/>
                <a:ea typeface="Malgun Gothic"/>
              </a:rPr>
              <a:t>" </a:t>
            </a:r>
            <a:r>
              <a:rPr lang="ko-KR" dirty="0" err="1">
                <a:latin typeface="Malgun Gothic"/>
                <a:ea typeface="Malgun Gothic"/>
              </a:rPr>
              <a:t>button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dirty="0" err="1">
                <a:latin typeface="Malgun Gothic"/>
                <a:ea typeface="Malgun Gothic"/>
              </a:rPr>
              <a:t>is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shown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when</a:t>
            </a: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latin typeface="Malgun Gothic"/>
                <a:ea typeface="Malgun Gothic"/>
              </a:rPr>
              <a:t>my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follower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exists</a:t>
            </a:r>
            <a:r>
              <a:rPr lang="ko-KR" altLang="en-US" dirty="0">
                <a:latin typeface="Malgun Gothic"/>
                <a:ea typeface="Malgun Gothic"/>
              </a:rPr>
              <a:t>.</a:t>
            </a:r>
            <a:endParaRPr lang="ko-KR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altLang="en-US" dirty="0">
              <a:latin typeface="Malgun Gothic"/>
              <a:ea typeface="Malgun Gothic"/>
            </a:endParaRPr>
          </a:p>
        </p:txBody>
      </p:sp>
      <p:pic>
        <p:nvPicPr>
          <p:cNvPr id="11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7F2EDCD-543D-A1DA-711C-92F044DE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05" y="5156670"/>
            <a:ext cx="2925650" cy="16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593A5B-5649-00E6-4DB2-A3CF8768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Other's board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86724D4F-3C05-848A-1517-0799B2933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85" y="511293"/>
            <a:ext cx="317277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CA15C-3F87-FF81-B810-DA6F1BFF83AE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By clicking "xxx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피드</a:t>
            </a:r>
            <a:r>
              <a:rPr lang="en-US" altLang="ko-KR"/>
              <a:t>"button, we can access to the person's board.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On board, the person's article will be listed.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35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EA882-8FF2-B575-D227-1E998F48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935" y="387537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Myboard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178074C-A2DE-5181-DF69-312C1706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81" y="99919"/>
            <a:ext cx="3788100" cy="67045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FF607-4461-ADA1-9F9E-50932D81049E}"/>
              </a:ext>
            </a:extLst>
          </p:cNvPr>
          <p:cNvSpPr txBox="1"/>
          <p:nvPr/>
        </p:nvSpPr>
        <p:spPr>
          <a:xfrm>
            <a:off x="6261287" y="1602440"/>
            <a:ext cx="704569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post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writing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above</a:t>
            </a:r>
            <a:r>
              <a:rPr lang="ko-KR" altLang="en-US" dirty="0">
                <a:ea typeface="맑은 고딕"/>
              </a:rPr>
              <a:t> </a:t>
            </a:r>
          </a:p>
          <a:p>
            <a:r>
              <a:rPr lang="ko-KR" altLang="en-US" dirty="0" err="1">
                <a:ea typeface="맑은 고딕"/>
              </a:rPr>
              <a:t>Textfield</a:t>
            </a:r>
            <a:r>
              <a:rPr lang="ko-KR" altLang="en-US" dirty="0">
                <a:ea typeface="맑은 고딕"/>
              </a:rPr>
              <a:t> and </a:t>
            </a:r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 "글 작성하기"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.</a:t>
            </a:r>
            <a:endParaRPr lang="ko-KR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Article list of </a:t>
            </a:r>
            <a:r>
              <a:rPr lang="en-US" altLang="ko-KR" dirty="0" err="1">
                <a:ea typeface="맑은 고딕"/>
              </a:rPr>
              <a:t>Logined</a:t>
            </a:r>
            <a:r>
              <a:rPr lang="en-US" altLang="ko-KR" dirty="0">
                <a:ea typeface="맑은 고딕"/>
              </a:rPr>
              <a:t> account will be refreshed when</a:t>
            </a:r>
          </a:p>
          <a:p>
            <a:r>
              <a:rPr lang="en-US" altLang="ko-KR" dirty="0">
                <a:ea typeface="맑은 고딕"/>
              </a:rPr>
              <a:t>We click d              button.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We can select article in shown list</a:t>
            </a:r>
            <a:endParaRPr lang="en-US" dirty="0"/>
          </a:p>
          <a:p>
            <a:r>
              <a:rPr lang="en-US" altLang="ko-KR" dirty="0">
                <a:ea typeface="맑은 고딕"/>
              </a:rPr>
              <a:t>And after selecting, we can delete article by clicking </a:t>
            </a:r>
          </a:p>
          <a:p>
            <a:r>
              <a:rPr lang="en-US" altLang="ko-KR" dirty="0">
                <a:ea typeface="맑은 고딕"/>
              </a:rPr>
              <a:t>"글 </a:t>
            </a:r>
            <a:r>
              <a:rPr lang="en-US" altLang="ko-KR" dirty="0" err="1">
                <a:ea typeface="맑은 고딕"/>
              </a:rPr>
              <a:t>삭제하기</a:t>
            </a:r>
            <a:r>
              <a:rPr lang="en-US" altLang="ko-KR" dirty="0">
                <a:ea typeface="맑은 고딕"/>
              </a:rPr>
              <a:t>" button. And also revise article clicking</a:t>
            </a:r>
          </a:p>
          <a:p>
            <a:r>
              <a:rPr lang="en-US" altLang="ko-KR" dirty="0">
                <a:ea typeface="맑은 고딕"/>
              </a:rPr>
              <a:t>"글 </a:t>
            </a:r>
            <a:r>
              <a:rPr lang="en-US" altLang="ko-KR" dirty="0" err="1">
                <a:ea typeface="맑은 고딕"/>
              </a:rPr>
              <a:t>수정하기</a:t>
            </a:r>
            <a:r>
              <a:rPr lang="en-US" altLang="ko-KR" dirty="0">
                <a:ea typeface="맑은 고딕"/>
              </a:rPr>
              <a:t>" button. </a:t>
            </a:r>
          </a:p>
          <a:p>
            <a:r>
              <a:rPr lang="en-US" altLang="ko-KR" dirty="0">
                <a:ea typeface="맑은 고딕"/>
              </a:rPr>
              <a:t>This change of article(posting, </a:t>
            </a:r>
            <a:r>
              <a:rPr lang="en-US" altLang="ko-KR" dirty="0" err="1">
                <a:ea typeface="맑은 고딕"/>
              </a:rPr>
              <a:t>deleteing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reviseing</a:t>
            </a:r>
            <a:r>
              <a:rPr lang="en-US" altLang="ko-KR" dirty="0">
                <a:ea typeface="맑은 고딕"/>
              </a:rPr>
              <a:t>) will</a:t>
            </a:r>
          </a:p>
          <a:p>
            <a:r>
              <a:rPr lang="en-US" altLang="ko-KR" dirty="0">
                <a:ea typeface="맑은 고딕"/>
              </a:rPr>
              <a:t>be saved Into table article.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4F06CE0-240E-D45A-3E64-09048030B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36" y="2591080"/>
            <a:ext cx="1362075" cy="38716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59CEAA72-0523-BF22-5EE4-8B99109A0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3578599"/>
            <a:ext cx="1172135" cy="283508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F8AD293E-BBF5-060E-CDEE-EC0BEE394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657" y="4700868"/>
            <a:ext cx="1359834" cy="35858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9015AB9C-D0BF-8F4C-635D-8039B466F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380" y="5045168"/>
            <a:ext cx="1312769" cy="3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A4AB-CEF5-E36D-529F-2FB9D263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6" y="264272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Chang</a:t>
            </a:r>
            <a:r>
              <a:rPr lang="en-US" altLang="ko-KR" dirty="0">
                <a:ea typeface="맑은 고딕"/>
              </a:rPr>
              <a:t>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password</a:t>
            </a:r>
            <a:endParaRPr lang="ko-KR" altLang="en-US" dirty="0">
              <a:ea typeface="맑은 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01AB5E-B5CE-0888-1D88-174F89E0A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115" y="-45757"/>
            <a:ext cx="3902182" cy="68950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7B51A-DF18-E5D1-E81A-A09E4822471D}"/>
              </a:ext>
            </a:extLst>
          </p:cNvPr>
          <p:cNvSpPr txBox="1"/>
          <p:nvPr/>
        </p:nvSpPr>
        <p:spPr>
          <a:xfrm>
            <a:off x="812426" y="1919007"/>
            <a:ext cx="55469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click</a:t>
            </a:r>
            <a:r>
              <a:rPr lang="ko-KR" altLang="en-US" dirty="0">
                <a:ea typeface="맑은 고딕"/>
              </a:rPr>
              <a:t>           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myboard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change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screen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. </a:t>
            </a:r>
          </a:p>
          <a:p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passwordfield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click</a:t>
            </a:r>
            <a:r>
              <a:rPr lang="ko-KR" altLang="en-US" dirty="0">
                <a:ea typeface="맑은 고딕"/>
              </a:rPr>
              <a:t> "변경하기"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change</a:t>
            </a:r>
            <a:r>
              <a:rPr lang="ko-KR" altLang="en-US" dirty="0">
                <a:ea typeface="맑은 고딕"/>
              </a:rPr>
              <a:t> and</a:t>
            </a:r>
          </a:p>
          <a:p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stored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 of </a:t>
            </a:r>
            <a:r>
              <a:rPr lang="ko-KR" altLang="en-US" dirty="0" err="1">
                <a:ea typeface="맑은 고딕"/>
              </a:rPr>
              <a:t>logined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account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09B6B76A-6368-0EFD-CC98-3714E46E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997168"/>
            <a:ext cx="800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EF6267-893D-E2B0-CB45-8B9DDDD3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logout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F00B9BA-B777-2AEB-E5AC-538A0B8A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67" y="511293"/>
            <a:ext cx="315861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9E1D1-EB23-635A-4FC3-E2EC0C74E603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When we click "</a:t>
            </a:r>
            <a:r>
              <a:rPr lang="ko-KR" altLang="en-US"/>
              <a:t>로그아웃</a:t>
            </a:r>
            <a:r>
              <a:rPr lang="en-US" altLang="ko-KR"/>
              <a:t>" button, new screen will display message that confirm logout again.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After clicking yes button,it will logout logged in account and 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Make screen go back to loginUI.</a:t>
            </a:r>
          </a:p>
        </p:txBody>
      </p:sp>
    </p:spTree>
    <p:extLst>
      <p:ext uri="{BB962C8B-B14F-4D97-AF65-F5344CB8AC3E}">
        <p14:creationId xmlns:p14="http://schemas.microsoft.com/office/powerpoint/2010/main" val="198079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DA4E4-F86B-7BBE-A9A5-43E658E5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latin typeface="Consolas"/>
                <a:ea typeface="맑은 고딕"/>
              </a:rPr>
              <a:t>Participation rate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A55C0-E0EA-C57F-F0CB-2698008F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노현우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이현석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장지훈 </a:t>
            </a:r>
            <a:r>
              <a:rPr lang="en-US" altLang="ko-KR" dirty="0">
                <a:ea typeface="맑은 고딕"/>
              </a:rPr>
              <a:t>&lt;=20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53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F6D070-BF09-7062-D294-34AEFAA7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" altLang="ko-KR">
                <a:solidFill>
                  <a:srgbClr val="FFFFFF"/>
                </a:solidFill>
                <a:latin typeface="Consolas"/>
              </a:rPr>
              <a:t>index</a:t>
            </a:r>
            <a:endParaRPr lang="ko-K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C4645-B418-D42E-4546-8B2D9209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ea typeface="맑은 고딕"/>
              </a:rPr>
              <a:t>Database</a:t>
            </a:r>
            <a:r>
              <a:rPr lang="ko-KR" altLang="en-US" dirty="0">
                <a:ea typeface="맑은 고딕"/>
              </a:rPr>
              <a:t> </a:t>
            </a:r>
          </a:p>
          <a:p>
            <a:r>
              <a:rPr lang="ko-KR" altLang="en-US" dirty="0" err="1">
                <a:ea typeface="맑은 고딕"/>
              </a:rPr>
              <a:t>Login</a:t>
            </a:r>
            <a:r>
              <a:rPr lang="ko-KR" altLang="en-US" dirty="0">
                <a:ea typeface="맑은 고딕"/>
              </a:rPr>
              <a:t> UI</a:t>
            </a:r>
          </a:p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UI</a:t>
            </a:r>
          </a:p>
          <a:p>
            <a:r>
              <a:rPr lang="ko-KR" altLang="en-US" dirty="0" err="1">
                <a:ea typeface="맑은 고딕"/>
              </a:rPr>
              <a:t>Following</a:t>
            </a:r>
            <a:r>
              <a:rPr lang="ko-KR" altLang="en-US" dirty="0">
                <a:ea typeface="맑은 고딕"/>
              </a:rPr>
              <a:t> UI</a:t>
            </a:r>
          </a:p>
          <a:p>
            <a:r>
              <a:rPr lang="ko-KR" altLang="en-US" dirty="0" err="1">
                <a:ea typeface="맑은 고딕"/>
              </a:rPr>
              <a:t>Myboard</a:t>
            </a:r>
            <a:r>
              <a:rPr lang="ko-KR" altLang="en-US" dirty="0">
                <a:ea typeface="맑은 고딕"/>
              </a:rPr>
              <a:t> UI</a:t>
            </a:r>
          </a:p>
          <a:p>
            <a:r>
              <a:rPr lang="ko-KR" altLang="en-US" dirty="0" err="1">
                <a:ea typeface="맑은 고딕"/>
              </a:rPr>
              <a:t>Changing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logoutUI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750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3249-8E1D-7248-AEB4-2BDC3E2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Database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20704B-CD2A-D865-6C15-ED978F4F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75" y="1892817"/>
            <a:ext cx="3401668" cy="14277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73FE3-1319-3BC6-E815-C05DAC5CBD90}"/>
              </a:ext>
            </a:extLst>
          </p:cNvPr>
          <p:cNvSpPr txBox="1"/>
          <p:nvPr/>
        </p:nvSpPr>
        <p:spPr>
          <a:xfrm>
            <a:off x="912253" y="1448872"/>
            <a:ext cx="419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database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have</a:t>
            </a:r>
            <a:r>
              <a:rPr lang="ko-KR" altLang="en-US" dirty="0">
                <a:ea typeface="맑은 고딕"/>
              </a:rPr>
              <a:t> 3 </a:t>
            </a:r>
            <a:r>
              <a:rPr lang="ko-KR" altLang="en-US" dirty="0" err="1">
                <a:ea typeface="맑은 고딕"/>
              </a:rPr>
              <a:t>tables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22FCE-49FC-ADCA-A610-E8B5ED36FB91}"/>
              </a:ext>
            </a:extLst>
          </p:cNvPr>
          <p:cNvSpPr txBox="1"/>
          <p:nvPr/>
        </p:nvSpPr>
        <p:spPr>
          <a:xfrm>
            <a:off x="4574683" y="1864753"/>
            <a:ext cx="4869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used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saving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id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 of </a:t>
            </a:r>
            <a:r>
              <a:rPr lang="ko-KR" altLang="en-US" dirty="0" err="1">
                <a:ea typeface="맑은 고딕"/>
              </a:rPr>
              <a:t>users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88C09FC-6E26-1DC1-1FBC-498367AB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46" y="3117199"/>
            <a:ext cx="2925650" cy="169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3CEF-6777-9BE4-7CD4-98CD9E413D8A}"/>
              </a:ext>
            </a:extLst>
          </p:cNvPr>
          <p:cNvSpPr txBox="1"/>
          <p:nvPr/>
        </p:nvSpPr>
        <p:spPr>
          <a:xfrm>
            <a:off x="912253" y="3327042"/>
            <a:ext cx="33270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follow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save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follow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relationship</a:t>
            </a:r>
            <a:r>
              <a:rPr lang="ko-KR" altLang="en-US" dirty="0">
                <a:ea typeface="맑은 고딕"/>
              </a:rPr>
              <a:t>. 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fromUser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someone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who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other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toUser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someone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who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person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39CBA-F38B-6803-77E3-1CAACEF0298D}"/>
              </a:ext>
            </a:extLst>
          </p:cNvPr>
          <p:cNvSpPr txBox="1"/>
          <p:nvPr/>
        </p:nvSpPr>
        <p:spPr>
          <a:xfrm>
            <a:off x="7378521" y="3166056"/>
            <a:ext cx="51783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example</a:t>
            </a:r>
            <a:r>
              <a:rPr lang="ko-KR" altLang="en-US" dirty="0">
                <a:ea typeface="맑은 고딕"/>
              </a:rPr>
              <a:t>, </a:t>
            </a:r>
          </a:p>
          <a:p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person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then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fromUser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toUser</a:t>
            </a:r>
            <a:r>
              <a:rPr lang="ko-KR" altLang="en-US" dirty="0">
                <a:ea typeface="맑은 고딕"/>
              </a:rPr>
              <a:t>)=(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)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6EF20CF-1C7B-F62F-33A2-7F1625D8C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27" y="5323925"/>
            <a:ext cx="2743200" cy="1533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DAF02-D49F-0987-3D57-DB36CFE39BAF}"/>
              </a:ext>
            </a:extLst>
          </p:cNvPr>
          <p:cNvSpPr txBox="1"/>
          <p:nvPr/>
        </p:nvSpPr>
        <p:spPr>
          <a:xfrm>
            <a:off x="4707759" y="5419396"/>
            <a:ext cx="7160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Last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. </a:t>
            </a:r>
            <a:r>
              <a:rPr lang="ko-KR" altLang="en-US" dirty="0" err="1">
                <a:ea typeface="맑은 고딕"/>
              </a:rPr>
              <a:t>Element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num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give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registered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order</a:t>
            </a:r>
            <a:r>
              <a:rPr lang="ko-KR" altLang="en-US" dirty="0">
                <a:ea typeface="맑은 고딕"/>
              </a:rPr>
              <a:t>. And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num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id</a:t>
            </a:r>
            <a:r>
              <a:rPr lang="ko-KR" altLang="en-US" dirty="0">
                <a:ea typeface="맑은 고딕"/>
              </a:rPr>
              <a:t>, and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content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348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7D7D8-7E2D-9E52-9705-693ABD72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41AE86-A33E-E14B-ADB0-6A5B255B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3702" r="2054" b="32648"/>
          <a:stretch/>
        </p:blipFill>
        <p:spPr>
          <a:xfrm>
            <a:off x="2261938" y="365125"/>
            <a:ext cx="8970746" cy="6136105"/>
          </a:xfrm>
        </p:spPr>
      </p:pic>
    </p:spTree>
    <p:extLst>
      <p:ext uri="{BB962C8B-B14F-4D97-AF65-F5344CB8AC3E}">
        <p14:creationId xmlns:p14="http://schemas.microsoft.com/office/powerpoint/2010/main" val="16435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6C886-8C72-540F-72C0-339096B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로그인 </a:t>
            </a:r>
            <a:r>
              <a:rPr lang="ko-KR" altLang="en-US" dirty="0" err="1">
                <a:ea typeface="맑은 고딕"/>
              </a:rPr>
              <a:t>ui</a:t>
            </a:r>
            <a:endParaRPr lang="ko-KR" altLang="en-US" dirty="0" err="1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E41D9A5-7FCD-B2A9-1DEC-B6C7CD09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952492"/>
            <a:ext cx="2871831" cy="45372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579B1-878D-BB9F-89C0-E715D90D416F}"/>
              </a:ext>
            </a:extLst>
          </p:cNvPr>
          <p:cNvSpPr txBox="1"/>
          <p:nvPr/>
        </p:nvSpPr>
        <p:spPr>
          <a:xfrm>
            <a:off x="931622" y="1915438"/>
            <a:ext cx="5271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listed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before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login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id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password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 user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wrong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then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message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that notices </a:t>
            </a:r>
            <a:r>
              <a:rPr lang="ko-KR" altLang="en-US" dirty="0" err="1">
                <a:ea typeface="맑은 고딕"/>
              </a:rPr>
              <a:t>what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signed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printed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6FF3F-DC65-67BC-7564-7CAF35CE0ECF}"/>
              </a:ext>
            </a:extLst>
          </p:cNvPr>
          <p:cNvSpPr txBox="1"/>
          <p:nvPr/>
        </p:nvSpPr>
        <p:spPr>
          <a:xfrm>
            <a:off x="1904999" y="2387773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BA4C1-F3E8-674C-70B2-9CB779947E9A}"/>
              </a:ext>
            </a:extLst>
          </p:cNvPr>
          <p:cNvSpPr txBox="1"/>
          <p:nvPr/>
        </p:nvSpPr>
        <p:spPr>
          <a:xfrm>
            <a:off x="838200" y="5420312"/>
            <a:ext cx="4981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want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sign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up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can</a:t>
            </a:r>
            <a:r>
              <a:rPr lang="ko-KR" altLang="en-US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use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"새로 가입하기"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BF7B204-48B1-4A4D-4D15-1AF8FF1A672C}"/>
                  </a:ext>
                </a:extLst>
              </p14:cNvPr>
              <p14:cNvContentPartPr/>
              <p14:nvPr/>
            </p14:nvContentPartPr>
            <p14:xfrm>
              <a:off x="5497658" y="5922057"/>
              <a:ext cx="1894267" cy="14007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BF7B204-48B1-4A4D-4D15-1AF8FF1A6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662" y="5221707"/>
                <a:ext cx="1929899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4B54222-160B-E398-8BE1-BEAEF1EB32CB}"/>
                  </a:ext>
                </a:extLst>
              </p14:cNvPr>
              <p14:cNvContentPartPr/>
              <p14:nvPr/>
            </p14:nvContentPartPr>
            <p14:xfrm>
              <a:off x="7391925" y="5580666"/>
              <a:ext cx="14007" cy="325622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4B54222-160B-E398-8BE1-BEAEF1EB32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1575" y="5562676"/>
                <a:ext cx="1400700" cy="36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78EC356-BBEC-B617-3559-76A64C3A44D3}"/>
                  </a:ext>
                </a:extLst>
              </p14:cNvPr>
              <p14:cNvContentPartPr/>
              <p14:nvPr/>
            </p14:nvContentPartPr>
            <p14:xfrm>
              <a:off x="7235274" y="5613023"/>
              <a:ext cx="122733" cy="90837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78EC356-BBEC-B617-3559-76A64C3A44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7331" y="5595142"/>
                <a:ext cx="158261" cy="126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58D027A-683B-BEC6-D3EA-0E15A930DEFC}"/>
                  </a:ext>
                </a:extLst>
              </p14:cNvPr>
              <p14:cNvContentPartPr/>
              <p14:nvPr/>
            </p14:nvContentPartPr>
            <p14:xfrm>
              <a:off x="7405932" y="5600324"/>
              <a:ext cx="164937" cy="143153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58D027A-683B-BEC6-D3EA-0E15A930DE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7965" y="5582385"/>
                <a:ext cx="200512" cy="178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F5D4D56-94A3-12FE-EEB0-07ED092F73AA}"/>
                  </a:ext>
                </a:extLst>
              </p14:cNvPr>
              <p14:cNvContentPartPr/>
              <p14:nvPr/>
            </p14:nvContentPartPr>
            <p14:xfrm>
              <a:off x="6596439" y="4432960"/>
              <a:ext cx="1829962" cy="378633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F5D4D56-94A3-12FE-EEB0-07ED092F73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8442" y="4414964"/>
                <a:ext cx="1865597" cy="414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0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8C0628-6DAA-634B-202C-521F5A5D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 up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31B011-C9E4-3B5E-4EF1-FB9E8E493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04" y="511293"/>
            <a:ext cx="318693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C7B999C-5444-51EF-B60E-3A7FFC8E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600"/>
              <a:t>If we click "</a:t>
            </a:r>
            <a:r>
              <a:rPr lang="ko-KR" altLang="en-US" sz="2600"/>
              <a:t>새로 가입하기</a:t>
            </a:r>
            <a:r>
              <a:rPr lang="en-US" altLang="ko-KR" sz="2600"/>
              <a:t>" button, then page will be changed into sign up page.</a:t>
            </a:r>
          </a:p>
          <a:p>
            <a:pPr latinLnBrk="0"/>
            <a:endParaRPr lang="en-US" altLang="ko-KR" sz="2600"/>
          </a:p>
          <a:p>
            <a:pPr latinLnBrk="0"/>
            <a:r>
              <a:rPr lang="en-US" altLang="ko-KR" sz="2600"/>
              <a:t>We can sign up with first name, last name, ID, and password. </a:t>
            </a:r>
          </a:p>
          <a:p>
            <a:pPr latinLnBrk="0"/>
            <a:endParaRPr lang="en-US" altLang="ko-KR" sz="2600"/>
          </a:p>
          <a:p>
            <a:pPr latinLnBrk="0"/>
            <a:r>
              <a:rPr lang="en-US" altLang="ko-KR" sz="2600"/>
              <a:t>ID and password should be more than or equal to 5 letters. Or it will print error message.</a:t>
            </a:r>
          </a:p>
          <a:p>
            <a:pPr latinLnBrk="0"/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273095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D9E181-EB55-4C95-4CA3-8E88CCBA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MainUI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텍스트, 스크린샷, iPod이(가) 표시된 사진&#10;&#10;자동 생성된 설명">
            <a:extLst>
              <a:ext uri="{FF2B5EF4-FFF2-40B4-BE49-F238E27FC236}">
                <a16:creationId xmlns:a16="http://schemas.microsoft.com/office/drawing/2014/main" id="{D079657D-334C-D73D-C5C3-7DC1BF4D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67" y="511293"/>
            <a:ext cx="315861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587E4-6239-B2DC-4815-09CC21782BCC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If login succesed. Wecome message will print and we can access to the user's mainboard.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77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C587-7918-4091-663C-24687157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376" y="432360"/>
            <a:ext cx="10515600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mainUI</a:t>
            </a:r>
          </a:p>
        </p:txBody>
      </p:sp>
      <p:pic>
        <p:nvPicPr>
          <p:cNvPr id="4" name="그림 4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13391AAF-5A87-3858-3F23-A3492B23A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99" y="239856"/>
            <a:ext cx="4210990" cy="637828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C2B7F-86B5-A49F-027B-BA2D9357D417}"/>
              </a:ext>
            </a:extLst>
          </p:cNvPr>
          <p:cNvSpPr txBox="1"/>
          <p:nvPr/>
        </p:nvSpPr>
        <p:spPr>
          <a:xfrm>
            <a:off x="6009154" y="1759323"/>
            <a:ext cx="567297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center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there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articles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that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order</a:t>
            </a:r>
            <a:r>
              <a:rPr lang="ko-KR" altLang="en-US" dirty="0">
                <a:ea typeface="맑은 고딕"/>
              </a:rPr>
              <a:t>, ID, and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Above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refresh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located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by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article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refreshed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right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load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myboard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center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load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Clicking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left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move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mainboard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2" name="그림 12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1D4E6497-C22C-7585-2E59-640221D7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68" y="3633227"/>
            <a:ext cx="623048" cy="532840"/>
          </a:xfrm>
          <a:prstGeom prst="rect">
            <a:avLst/>
          </a:prstGeom>
        </p:spPr>
      </p:pic>
      <p:pic>
        <p:nvPicPr>
          <p:cNvPr id="13" name="그림 13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3203DE93-9B96-CBDD-1343-D1D008E4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767" y="4305580"/>
            <a:ext cx="625849" cy="476811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47B19429-9D3F-6C32-104E-E436F7CFC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047" y="2920253"/>
            <a:ext cx="625288" cy="614082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0A22380C-4585-85BF-5723-914F0E68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207" y="4931149"/>
            <a:ext cx="6381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9D17BB-C0BF-249C-127A-DE8CA06D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Following UI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50959C1-8A91-0A91-CBE5-32EC664B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85" y="511293"/>
            <a:ext cx="3172774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6F214-FE6C-AE9E-22A5-2935399C72D5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This following page will show list of person that is registered except for my account and we can follow or see person’s information here.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We can follow person by clicking "follow" button.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Then this follow relationship will be saved into follow table that is in our database.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When clicking "follow" button, button will be changed into "unfollow" button. When we click "unfollow" button, follow relationship is removed.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Also, we can access to person's information by clicking his "xxx</a:t>
            </a:r>
            <a:r>
              <a:rPr lang="ko-KR" altLang="en-US" sz="1400"/>
              <a:t>의</a:t>
            </a:r>
            <a:r>
              <a:rPr lang="en-US" altLang="ko-KR" sz="1400"/>
              <a:t> </a:t>
            </a:r>
            <a:r>
              <a:rPr lang="ko-KR" altLang="en-US" sz="1400"/>
              <a:t>피드</a:t>
            </a:r>
            <a:r>
              <a:rPr lang="en-US" altLang="ko-KR" sz="1400"/>
              <a:t>" button. This button will show the person's board.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"</a:t>
            </a:r>
            <a:r>
              <a:rPr lang="ko-KR" altLang="en-US" sz="1400"/>
              <a:t>팔로잉</a:t>
            </a:r>
            <a:r>
              <a:rPr lang="en-US" altLang="ko-KR" sz="1400"/>
              <a:t>" button will show logged in account's following list.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400"/>
              <a:t>"</a:t>
            </a:r>
            <a:r>
              <a:rPr lang="ko-KR" altLang="en-US" sz="1400"/>
              <a:t>팔로워</a:t>
            </a:r>
            <a:r>
              <a:rPr lang="en-US" altLang="ko-KR" sz="1400"/>
              <a:t>"button will show logged in account's follower list.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6988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803</Words>
  <Application>Microsoft Office PowerPoint</Application>
  <PresentationFormat>와이드스크린</PresentationFormat>
  <Paragraphs>105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맑은 고딕</vt:lpstr>
      <vt:lpstr>Arial</vt:lpstr>
      <vt:lpstr>Calibri</vt:lpstr>
      <vt:lpstr>Consolas</vt:lpstr>
      <vt:lpstr>Office 테마</vt:lpstr>
      <vt:lpstr>Database term project</vt:lpstr>
      <vt:lpstr>index</vt:lpstr>
      <vt:lpstr>Database</vt:lpstr>
      <vt:lpstr>ERD</vt:lpstr>
      <vt:lpstr>로그인 ui</vt:lpstr>
      <vt:lpstr>Sign up</vt:lpstr>
      <vt:lpstr>MainUI</vt:lpstr>
      <vt:lpstr>In mainUI</vt:lpstr>
      <vt:lpstr>Following UI</vt:lpstr>
      <vt:lpstr>FollowUI-Following button</vt:lpstr>
      <vt:lpstr>FollowUI-Follower button </vt:lpstr>
      <vt:lpstr>Other's board</vt:lpstr>
      <vt:lpstr>Myboard</vt:lpstr>
      <vt:lpstr>Change password</vt:lpstr>
      <vt:lpstr>logout</vt:lpstr>
      <vt:lpstr>Participation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장지훈</cp:lastModifiedBy>
  <cp:revision>747</cp:revision>
  <dcterms:created xsi:type="dcterms:W3CDTF">2022-11-30T03:04:44Z</dcterms:created>
  <dcterms:modified xsi:type="dcterms:W3CDTF">2022-11-30T08:47:12Z</dcterms:modified>
</cp:coreProperties>
</file>