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6" r:id="rId3"/>
    <p:sldId id="310" r:id="rId4"/>
  </p:sldIdLst>
  <p:sldSz cx="10693400" cy="7561263"/>
  <p:notesSz cx="6797675" cy="9928225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46" y="-804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8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1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1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1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88" y="3965042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프로젝트\햄스터\햄스터 스쿨\다운로드\material\아비\ko\동굴\동굴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프로젝트\햄스터\햄스터 스쿨\다운로드\material\아비\ko\동굴\동굴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180631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9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2644888" y="1977031"/>
            <a:ext cx="1803600" cy="1803600"/>
            <a:chOff x="2322364" y="1620391"/>
            <a:chExt cx="1803600" cy="1803600"/>
          </a:xfrm>
        </p:grpSpPr>
        <p:sp>
          <p:nvSpPr>
            <p:cNvPr id="19" name="직사각형 18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444887" y="1977031"/>
            <a:ext cx="1803600" cy="1803600"/>
            <a:chOff x="2322364" y="1620391"/>
            <a:chExt cx="1803600" cy="1803600"/>
          </a:xfrm>
        </p:grpSpPr>
        <p:sp>
          <p:nvSpPr>
            <p:cNvPr id="22" name="직사각형 21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244887" y="1977031"/>
            <a:ext cx="1803600" cy="1803600"/>
            <a:chOff x="2322364" y="1620391"/>
            <a:chExt cx="1803600" cy="1803600"/>
          </a:xfrm>
        </p:grpSpPr>
        <p:sp>
          <p:nvSpPr>
            <p:cNvPr id="25" name="직사각형 24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4" name="Picture 6" descr="D:\프로젝트\햄스터\햄스터 스쿨\다운로드\material\아비\ko\동굴\treasure_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19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프로젝트\햄스터\햄스터 스쿨\다운로드\material\아비\ko\동굴\동굴_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37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44888" y="3777031"/>
            <a:ext cx="1803600" cy="1803600"/>
            <a:chOff x="2322364" y="1620391"/>
            <a:chExt cx="1803600" cy="1803600"/>
          </a:xfrm>
        </p:grpSpPr>
        <p:sp>
          <p:nvSpPr>
            <p:cNvPr id="30" name="직사각형 29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37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37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D:\프로젝트\햄스터\햄스터 스쿨\다운로드\material\아비\ko\동굴\동굴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37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55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8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D:\프로젝트\햄스터\햄스터 스쿨\다운로드\material\아비\ko\동굴\동굴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6" descr="D:\프로젝트\햄스터\햄스터 스쿨\다운로드\material\아비\ko\destinati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48249" y="2781199"/>
            <a:ext cx="396875" cy="1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56" y="4584374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0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79793" y="5765042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프로젝트\햄스터\햄스터 스쿨\다운로드\material\아비\ko\동굴\동굴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180631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프로젝트\햄스터\햄스터 스쿨\다운로드\material\아비\ko\동굴\동굴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9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644888" y="1977031"/>
            <a:ext cx="1803600" cy="1803600"/>
            <a:chOff x="2322364" y="1620391"/>
            <a:chExt cx="1803600" cy="1803600"/>
          </a:xfrm>
        </p:grpSpPr>
        <p:sp>
          <p:nvSpPr>
            <p:cNvPr id="21" name="직사각형 20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444887" y="1977031"/>
            <a:ext cx="1803600" cy="1803600"/>
            <a:chOff x="2322364" y="1620391"/>
            <a:chExt cx="1803600" cy="1803600"/>
          </a:xfrm>
        </p:grpSpPr>
        <p:sp>
          <p:nvSpPr>
            <p:cNvPr id="24" name="직사각형 23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44887" y="1977031"/>
            <a:ext cx="1803600" cy="1803600"/>
            <a:chOff x="2322364" y="1620391"/>
            <a:chExt cx="1803600" cy="1803600"/>
          </a:xfrm>
        </p:grpSpPr>
        <p:sp>
          <p:nvSpPr>
            <p:cNvPr id="27" name="직사각형 26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8" name="Picture 6" descr="D:\프로젝트\햄스터\햄스터 스쿨\다운로드\material\아비\ko\동굴\treasure_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19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프로젝트\햄스터\햄스터 스쿨\다운로드\material\아비\ko\동굴\동굴_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37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2644888" y="3777031"/>
            <a:ext cx="1803600" cy="1803600"/>
            <a:chOff x="2322364" y="1620391"/>
            <a:chExt cx="1803600" cy="1803600"/>
          </a:xfrm>
        </p:grpSpPr>
        <p:sp>
          <p:nvSpPr>
            <p:cNvPr id="32" name="직사각형 31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37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7" y="37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프로젝트\햄스터\햄스터 스쿨\다운로드\material\아비\ko\동굴\동굴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37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644888" y="5577031"/>
            <a:ext cx="1803600" cy="1803600"/>
            <a:chOff x="2322364" y="1620391"/>
            <a:chExt cx="1803600" cy="1803600"/>
          </a:xfrm>
        </p:grpSpPr>
        <p:sp>
          <p:nvSpPr>
            <p:cNvPr id="39" name="직사각형 38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444887" y="5577031"/>
            <a:ext cx="1803600" cy="1803600"/>
            <a:chOff x="2322364" y="1620391"/>
            <a:chExt cx="1803600" cy="1803600"/>
          </a:xfrm>
        </p:grpSpPr>
        <p:sp>
          <p:nvSpPr>
            <p:cNvPr id="42" name="직사각형 41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244887" y="5577031"/>
            <a:ext cx="1803600" cy="1803600"/>
            <a:chOff x="2322364" y="1620391"/>
            <a:chExt cx="1803600" cy="1803600"/>
          </a:xfrm>
        </p:grpSpPr>
        <p:sp>
          <p:nvSpPr>
            <p:cNvPr id="45" name="직사각형 44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7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7" y="55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47354" y="6385268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D:\프로젝트\햄스터\햄스터 스쿨\다운로드\material\아비\ko\destin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47353" y="2781199"/>
            <a:ext cx="396875" cy="1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0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88" y="5765042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프로젝트\햄스터\햄스터 스쿨\다운로드\material\아비\ko\동굴\동굴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8" y="180631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1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프로젝트\햄스터\햄스터 스쿨\다운로드\material\아비\ko\동굴\treasure_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180631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180631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19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88" y="19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4444887" y="1977031"/>
            <a:ext cx="1803600" cy="1803600"/>
            <a:chOff x="2322364" y="1620391"/>
            <a:chExt cx="1803600" cy="1803600"/>
          </a:xfrm>
        </p:grpSpPr>
        <p:sp>
          <p:nvSpPr>
            <p:cNvPr id="20" name="직사각형 19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44888" y="1977031"/>
            <a:ext cx="1803600" cy="1803600"/>
            <a:chOff x="2322364" y="1620391"/>
            <a:chExt cx="1803600" cy="1803600"/>
          </a:xfrm>
        </p:grpSpPr>
        <p:sp>
          <p:nvSpPr>
            <p:cNvPr id="23" name="직사각형 22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2" name="Picture 6" descr="D:\프로젝트\햄스터\햄스터 스쿨\다운로드\material\아비\ko\동굴\동굴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19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프로젝트\햄스터\햄스터 스쿨\다운로드\material\아비\ko\동굴\동굴_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37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644888" y="3777031"/>
            <a:ext cx="1803600" cy="1803600"/>
            <a:chOff x="2322364" y="1620391"/>
            <a:chExt cx="1803600" cy="1803600"/>
          </a:xfrm>
        </p:grpSpPr>
        <p:sp>
          <p:nvSpPr>
            <p:cNvPr id="28" name="직사각형 27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44887" y="3777031"/>
            <a:ext cx="1803600" cy="1803600"/>
            <a:chOff x="2322364" y="1620391"/>
            <a:chExt cx="1803600" cy="1803600"/>
          </a:xfrm>
        </p:grpSpPr>
        <p:sp>
          <p:nvSpPr>
            <p:cNvPr id="31" name="직사각형 30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37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D:\프로젝트\햄스터\햄스터 스쿨\다운로드\material\아비\ko\동굴\동굴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37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프로젝트\햄스터\햄스터 스쿨\다운로드\material\아비\ko\동굴\동굴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0" y="55788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644888" y="5577031"/>
            <a:ext cx="1803600" cy="1803600"/>
            <a:chOff x="2322364" y="1620391"/>
            <a:chExt cx="1803600" cy="1803600"/>
          </a:xfrm>
        </p:grpSpPr>
        <p:sp>
          <p:nvSpPr>
            <p:cNvPr id="37" name="직사각형 36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Picture 6" descr="D:\프로젝트\햄스터\햄스터 스쿨\다운로드\material\아비\ko\동굴\동굴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87" y="5578819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88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:\프로젝트\햄스터\햄스터 스쿨\다운로드\material\아비\ko\동굴\동굴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8" y="5578818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50" y="6385268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6" descr="D:\프로젝트\햄스터\햄스터 스쿨\다운로드\material\아비\ko\destin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56" y="2782093"/>
            <a:ext cx="396875" cy="1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AKAII</dc:creator>
  <cp:lastModifiedBy>AKAII</cp:lastModifiedBy>
  <cp:revision>66</cp:revision>
  <cp:lastPrinted>2016-10-31T15:04:41Z</cp:lastPrinted>
  <dcterms:created xsi:type="dcterms:W3CDTF">2015-12-13T11:24:24Z</dcterms:created>
  <dcterms:modified xsi:type="dcterms:W3CDTF">2020-01-28T15:51:14Z</dcterms:modified>
</cp:coreProperties>
</file>