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61263"/>
  <p:notesSz cx="6797675" cy="9928225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716" y="-612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8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7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0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7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6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6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ED4E-E709-480D-86E2-0EA3F80428FE}" type="datetimeFigureOut">
              <a:rPr lang="ko-KR" altLang="en-US" smtClean="0"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그룹 223"/>
          <p:cNvGrpSpPr/>
          <p:nvPr/>
        </p:nvGrpSpPr>
        <p:grpSpPr>
          <a:xfrm>
            <a:off x="137469" y="191835"/>
            <a:ext cx="10418463" cy="7177592"/>
            <a:chOff x="137469" y="191835"/>
            <a:chExt cx="10418463" cy="7177592"/>
          </a:xfrm>
        </p:grpSpPr>
        <p:pic>
          <p:nvPicPr>
            <p:cNvPr id="284" name="Picture 4" descr="D:\프로젝트\햄스터\사진 및 그림\햄스터-랜더링파일\top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175249" y="4269158"/>
              <a:ext cx="1332000" cy="1429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프로젝트\햄스터\사진 및 그림\햄스터-랜더링파일\top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86152" y="1859740"/>
              <a:ext cx="1332000" cy="1429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15991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563114" y="107816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6351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711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74313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7071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7791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8151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8511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8871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2315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95915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99516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03116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06717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0317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13917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17518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21118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24719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28319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9232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1 cm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236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2 cm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3228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0 cm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92321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20 cm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1376" y="6520476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21 cm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2361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19 cm</a:t>
              </a:r>
              <a:endParaRPr lang="ko-KR" altLang="en-US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31919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35520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9120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2721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46321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4992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5352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12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6072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64323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6792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7152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7512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7872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82325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85925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89526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93126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96727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0327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03927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07528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311128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14729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318329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1929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25530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29130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332731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336331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3993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34353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4713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5073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54333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5793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6153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6513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6873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72335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75935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79536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83136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86737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90337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93937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97538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01138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04739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08339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11939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415540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19140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422741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26341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42994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43354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3714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44074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44343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44794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45154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5514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45874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62345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465945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469546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473146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476747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80347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83947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487548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491148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94749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98349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01949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505550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509150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512751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516351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51995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52355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2715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3075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34353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3795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54155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54515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4875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52355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55955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59556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563156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566757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70357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573957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577558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581158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584759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88359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591959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95560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599160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02761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06361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996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1356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61716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62076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624363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62796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63156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63516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63876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642365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645965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49566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53166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656767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660367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663967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67568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671168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674769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678369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81969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85570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89170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92771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96371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9997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70357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717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1077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14373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1797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2157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2517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2877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732375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735975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739576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743176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746777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750377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753977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757578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761178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764779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768379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771979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775580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779180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782781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786381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78998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9358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79718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80078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804383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80798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1158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81518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81878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822385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825985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29586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833186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836787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840387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843987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847588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851188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854789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858389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861989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865590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869190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872791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876391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879991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883592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887192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890793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943934" y="1186252"/>
              <a:ext cx="0" cy="51840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8979938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9015942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9051946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087950" y="1186252"/>
              <a:ext cx="0" cy="5184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9123954" y="1077480"/>
              <a:ext cx="0" cy="54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241240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3 cm</a:t>
              </a:r>
              <a:endParaRPr lang="ko-KR" altLang="en-US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77244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4 cm</a:t>
              </a:r>
              <a:endParaRPr lang="ko-KR" altLang="en-US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13248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5 cm</a:t>
              </a:r>
              <a:endParaRPr lang="ko-KR" altLang="en-US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49252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6 cm</a:t>
              </a:r>
              <a:endParaRPr lang="ko-KR" altLang="en-US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85256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7 cm</a:t>
              </a:r>
              <a:endParaRPr lang="ko-KR" alt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21260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8 cm</a:t>
              </a:r>
              <a:endParaRPr lang="ko-KR" altLang="en-US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572641" y="345723"/>
              <a:ext cx="461665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 9 cm</a:t>
              </a:r>
              <a:endParaRPr lang="ko-KR" altLang="en-US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8651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10 cm</a:t>
              </a:r>
              <a:endParaRPr lang="ko-KR" altLang="en-US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24655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11 cm</a:t>
              </a:r>
              <a:endParaRPr lang="ko-KR" altLang="en-US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560659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12 cm</a:t>
              </a:r>
              <a:endParaRPr lang="ko-KR" altLang="en-US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6663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13 cm</a:t>
              </a:r>
              <a:endParaRPr lang="ko-KR" altLang="en-US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32667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14 cm</a:t>
              </a:r>
              <a:endParaRPr lang="ko-KR" altLang="en-US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8671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15 cm</a:t>
              </a:r>
              <a:endParaRPr lang="ko-KR" altLang="en-US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704675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16 cm</a:t>
              </a:r>
              <a:endParaRPr lang="ko-KR" altLang="en-US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40679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17 cm</a:t>
              </a:r>
              <a:endParaRPr lang="ko-KR" altLang="en-US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76683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18 cm</a:t>
              </a:r>
              <a:endParaRPr lang="ko-KR" altLang="en-US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12687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19 cm</a:t>
              </a:r>
              <a:endParaRPr lang="ko-KR" altLang="en-US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48691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20 cm</a:t>
              </a:r>
              <a:endParaRPr lang="ko-KR" altLang="en-US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8846955" y="191835"/>
              <a:ext cx="507831" cy="8489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en-US" altLang="ko-KR" dirty="0" smtClean="0"/>
                <a:t>21 cm</a:t>
              </a:r>
              <a:endParaRPr lang="ko-KR" altLang="en-US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412400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18 cm</a:t>
              </a:r>
              <a:endParaRPr lang="ko-KR" alt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772441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17 cm</a:t>
              </a:r>
              <a:endParaRPr lang="ko-KR" altLang="en-US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3132480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16 cm</a:t>
              </a:r>
              <a:endParaRPr lang="ko-KR" altLang="en-US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492520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15 cm</a:t>
              </a:r>
              <a:endParaRPr lang="ko-KR" alt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852561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14 cm</a:t>
              </a:r>
              <a:endParaRPr lang="ko-KR" alt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212601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13 cm</a:t>
              </a:r>
              <a:endParaRPr lang="ko-KR" altLang="en-US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4572640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12 cm</a:t>
              </a:r>
              <a:endParaRPr lang="ko-KR" altLang="en-US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932681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11 cm</a:t>
              </a:r>
              <a:endParaRPr lang="ko-KR" altLang="en-US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292720" y="6520477"/>
              <a:ext cx="507831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10 cm</a:t>
              </a:r>
              <a:endParaRPr lang="ko-KR" altLang="en-US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653652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</a:t>
              </a:r>
              <a:r>
                <a:rPr lang="en-US" altLang="ko-KR" dirty="0"/>
                <a:t>9</a:t>
              </a:r>
              <a:r>
                <a:rPr lang="en-US" altLang="ko-KR" dirty="0" smtClean="0"/>
                <a:t> cm</a:t>
              </a:r>
              <a:endParaRPr lang="ko-KR" altLang="en-US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012801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</a:t>
              </a:r>
              <a:r>
                <a:rPr lang="en-US" altLang="ko-KR" dirty="0"/>
                <a:t>8</a:t>
              </a:r>
              <a:r>
                <a:rPr lang="en-US" altLang="ko-KR" dirty="0" smtClean="0"/>
                <a:t> cm</a:t>
              </a:r>
              <a:endParaRPr lang="ko-KR" altLang="en-US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372295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7 cm</a:t>
              </a:r>
              <a:endParaRPr lang="ko-KR" alt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732880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6 cm</a:t>
              </a:r>
              <a:endParaRPr lang="ko-KR" altLang="en-US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092921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5 cm</a:t>
              </a:r>
              <a:endParaRPr lang="ko-KR" altLang="en-US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452960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4 cm</a:t>
              </a:r>
              <a:endParaRPr lang="ko-KR" altLang="en-US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813000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3 cm</a:t>
              </a:r>
              <a:endParaRPr lang="ko-KR" altLang="en-US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8173040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2 cm</a:t>
              </a:r>
              <a:endParaRPr lang="ko-KR" altLang="en-US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8532981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1 cm</a:t>
              </a:r>
              <a:endParaRPr lang="ko-KR" altLang="en-US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893121" y="6520477"/>
              <a:ext cx="507831" cy="7944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r"/>
              <a:r>
                <a:rPr lang="en-US" altLang="ko-KR" dirty="0" smtClean="0"/>
                <a:t> 0 cm</a:t>
              </a:r>
              <a:endParaRPr lang="ko-KR" altLang="en-US" dirty="0"/>
            </a:p>
          </p:txBody>
        </p:sp>
        <p:cxnSp>
          <p:nvCxnSpPr>
            <p:cNvPr id="285" name="직선 화살표 연결선 284"/>
            <p:cNvCxnSpPr/>
            <p:nvPr/>
          </p:nvCxnSpPr>
          <p:spPr>
            <a:xfrm>
              <a:off x="666236" y="2574423"/>
              <a:ext cx="504000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/>
            <p:cNvCxnSpPr/>
            <p:nvPr/>
          </p:nvCxnSpPr>
          <p:spPr>
            <a:xfrm rot="10800000">
              <a:off x="9667236" y="4983841"/>
              <a:ext cx="504000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29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그룹 820"/>
          <p:cNvGrpSpPr/>
          <p:nvPr/>
        </p:nvGrpSpPr>
        <p:grpSpPr>
          <a:xfrm>
            <a:off x="1782913" y="202730"/>
            <a:ext cx="7127574" cy="7129398"/>
            <a:chOff x="1506090" y="107616"/>
            <a:chExt cx="7127574" cy="7129398"/>
          </a:xfrm>
        </p:grpSpPr>
        <p:grpSp>
          <p:nvGrpSpPr>
            <p:cNvPr id="415" name="그룹 414"/>
            <p:cNvGrpSpPr/>
            <p:nvPr/>
          </p:nvGrpSpPr>
          <p:grpSpPr>
            <a:xfrm rot="240000">
              <a:off x="2448040" y="1000853"/>
              <a:ext cx="5292000" cy="5292000"/>
              <a:chOff x="-1032311" y="1061767"/>
              <a:chExt cx="5292000" cy="5292000"/>
            </a:xfrm>
          </p:grpSpPr>
          <p:grpSp>
            <p:nvGrpSpPr>
              <p:cNvPr id="416" name="그룹 415"/>
              <p:cNvGrpSpPr/>
              <p:nvPr/>
            </p:nvGrpSpPr>
            <p:grpSpPr>
              <a:xfrm rot="3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49" name="타원 448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50" name="직선 연결선 449"/>
                <p:cNvCxnSpPr>
                  <a:stCxn id="449" idx="0"/>
                  <a:endCxn id="449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/>
                <p:cNvCxnSpPr>
                  <a:stCxn id="449" idx="2"/>
                  <a:endCxn id="449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그룹 416"/>
              <p:cNvGrpSpPr/>
              <p:nvPr/>
            </p:nvGrpSpPr>
            <p:grpSpPr>
              <a:xfrm rot="6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46" name="타원 445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7" name="직선 연결선 446"/>
                <p:cNvCxnSpPr>
                  <a:stCxn id="446" idx="7"/>
                  <a:endCxn id="446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/>
                <p:cNvCxnSpPr>
                  <a:stCxn id="446" idx="1"/>
                  <a:endCxn id="446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그룹 417"/>
              <p:cNvGrpSpPr/>
              <p:nvPr/>
            </p:nvGrpSpPr>
            <p:grpSpPr>
              <a:xfrm rot="9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43" name="타원 442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4" name="직선 연결선 443"/>
                <p:cNvCxnSpPr>
                  <a:stCxn id="443" idx="0"/>
                  <a:endCxn id="443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직선 연결선 444"/>
                <p:cNvCxnSpPr>
                  <a:stCxn id="443" idx="2"/>
                  <a:endCxn id="443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그룹 418"/>
              <p:cNvGrpSpPr/>
              <p:nvPr/>
            </p:nvGrpSpPr>
            <p:grpSpPr>
              <a:xfrm rot="12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40" name="타원 439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1" name="직선 연결선 440"/>
                <p:cNvCxnSpPr>
                  <a:stCxn id="440" idx="7"/>
                  <a:endCxn id="440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직선 연결선 441"/>
                <p:cNvCxnSpPr>
                  <a:stCxn id="440" idx="1"/>
                  <a:endCxn id="440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그룹 419"/>
              <p:cNvGrpSpPr/>
              <p:nvPr/>
            </p:nvGrpSpPr>
            <p:grpSpPr>
              <a:xfrm rot="15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37" name="타원 436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8" name="직선 연결선 437"/>
                <p:cNvCxnSpPr>
                  <a:stCxn id="437" idx="0"/>
                  <a:endCxn id="437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직선 연결선 438"/>
                <p:cNvCxnSpPr>
                  <a:stCxn id="437" idx="2"/>
                  <a:endCxn id="437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그룹 420"/>
              <p:cNvGrpSpPr/>
              <p:nvPr/>
            </p:nvGrpSpPr>
            <p:grpSpPr>
              <a:xfrm rot="18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34" name="타원 433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5" name="직선 연결선 434"/>
                <p:cNvCxnSpPr>
                  <a:stCxn id="434" idx="7"/>
                  <a:endCxn id="434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직선 연결선 435"/>
                <p:cNvCxnSpPr>
                  <a:stCxn id="434" idx="1"/>
                  <a:endCxn id="434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그룹 421"/>
              <p:cNvGrpSpPr/>
              <p:nvPr/>
            </p:nvGrpSpPr>
            <p:grpSpPr>
              <a:xfrm rot="21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31" name="타원 430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2" name="직선 연결선 431"/>
                <p:cNvCxnSpPr>
                  <a:stCxn id="431" idx="0"/>
                  <a:endCxn id="431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직선 연결선 432"/>
                <p:cNvCxnSpPr>
                  <a:stCxn id="431" idx="2"/>
                  <a:endCxn id="431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그룹 422"/>
              <p:cNvGrpSpPr/>
              <p:nvPr/>
            </p:nvGrpSpPr>
            <p:grpSpPr>
              <a:xfrm rot="24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28" name="타원 42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9" name="직선 연결선 428"/>
                <p:cNvCxnSpPr>
                  <a:stCxn id="428" idx="7"/>
                  <a:endCxn id="428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직선 연결선 429"/>
                <p:cNvCxnSpPr>
                  <a:stCxn id="428" idx="1"/>
                  <a:endCxn id="428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그룹 423"/>
              <p:cNvGrpSpPr/>
              <p:nvPr/>
            </p:nvGrpSpPr>
            <p:grpSpPr>
              <a:xfrm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25" name="타원 42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6" name="직선 연결선 425"/>
                <p:cNvCxnSpPr>
                  <a:stCxn id="425" idx="7"/>
                  <a:endCxn id="425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직선 연결선 426"/>
                <p:cNvCxnSpPr>
                  <a:stCxn id="425" idx="1"/>
                  <a:endCxn id="425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2" name="그룹 451"/>
            <p:cNvGrpSpPr/>
            <p:nvPr/>
          </p:nvGrpSpPr>
          <p:grpSpPr>
            <a:xfrm rot="-60000">
              <a:off x="2448040" y="1000853"/>
              <a:ext cx="5292000" cy="5292000"/>
              <a:chOff x="-1032311" y="1061767"/>
              <a:chExt cx="5292000" cy="5292000"/>
            </a:xfrm>
          </p:grpSpPr>
          <p:grpSp>
            <p:nvGrpSpPr>
              <p:cNvPr id="453" name="그룹 452"/>
              <p:cNvGrpSpPr/>
              <p:nvPr/>
            </p:nvGrpSpPr>
            <p:grpSpPr>
              <a:xfrm rot="3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86" name="타원 485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87" name="직선 연결선 486"/>
                <p:cNvCxnSpPr>
                  <a:stCxn id="486" idx="0"/>
                  <a:endCxn id="486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/>
                <p:cNvCxnSpPr>
                  <a:stCxn id="486" idx="2"/>
                  <a:endCxn id="486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4" name="그룹 453"/>
              <p:cNvGrpSpPr/>
              <p:nvPr/>
            </p:nvGrpSpPr>
            <p:grpSpPr>
              <a:xfrm rot="6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83" name="타원 482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84" name="직선 연결선 483"/>
                <p:cNvCxnSpPr>
                  <a:stCxn id="483" idx="7"/>
                  <a:endCxn id="483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/>
                <p:cNvCxnSpPr>
                  <a:stCxn id="483" idx="1"/>
                  <a:endCxn id="483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5" name="그룹 454"/>
              <p:cNvGrpSpPr/>
              <p:nvPr/>
            </p:nvGrpSpPr>
            <p:grpSpPr>
              <a:xfrm rot="9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80" name="타원 479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81" name="직선 연결선 480"/>
                <p:cNvCxnSpPr>
                  <a:stCxn id="480" idx="0"/>
                  <a:endCxn id="480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/>
                <p:cNvCxnSpPr>
                  <a:stCxn id="480" idx="2"/>
                  <a:endCxn id="480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그룹 455"/>
              <p:cNvGrpSpPr/>
              <p:nvPr/>
            </p:nvGrpSpPr>
            <p:grpSpPr>
              <a:xfrm rot="12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77" name="타원 476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8" name="직선 연결선 477"/>
                <p:cNvCxnSpPr>
                  <a:stCxn id="477" idx="7"/>
                  <a:endCxn id="477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/>
                <p:cNvCxnSpPr>
                  <a:stCxn id="477" idx="1"/>
                  <a:endCxn id="477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7" name="그룹 456"/>
              <p:cNvGrpSpPr/>
              <p:nvPr/>
            </p:nvGrpSpPr>
            <p:grpSpPr>
              <a:xfrm rot="15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74" name="타원 473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5" name="직선 연결선 474"/>
                <p:cNvCxnSpPr>
                  <a:stCxn id="474" idx="0"/>
                  <a:endCxn id="474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/>
                <p:cNvCxnSpPr>
                  <a:stCxn id="474" idx="2"/>
                  <a:endCxn id="474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8" name="그룹 457"/>
              <p:cNvGrpSpPr/>
              <p:nvPr/>
            </p:nvGrpSpPr>
            <p:grpSpPr>
              <a:xfrm rot="18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71" name="타원 470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2" name="직선 연결선 471"/>
                <p:cNvCxnSpPr>
                  <a:stCxn id="471" idx="7"/>
                  <a:endCxn id="471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/>
                <p:cNvCxnSpPr>
                  <a:stCxn id="471" idx="1"/>
                  <a:endCxn id="471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9" name="그룹 458"/>
              <p:cNvGrpSpPr/>
              <p:nvPr/>
            </p:nvGrpSpPr>
            <p:grpSpPr>
              <a:xfrm rot="21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68" name="타원 46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69" name="직선 연결선 468"/>
                <p:cNvCxnSpPr>
                  <a:stCxn id="468" idx="0"/>
                  <a:endCxn id="468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/>
                <p:cNvCxnSpPr>
                  <a:stCxn id="468" idx="2"/>
                  <a:endCxn id="468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0" name="그룹 459"/>
              <p:cNvGrpSpPr/>
              <p:nvPr/>
            </p:nvGrpSpPr>
            <p:grpSpPr>
              <a:xfrm rot="24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65" name="타원 46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66" name="직선 연결선 465"/>
                <p:cNvCxnSpPr>
                  <a:stCxn id="465" idx="7"/>
                  <a:endCxn id="465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/>
                <p:cNvCxnSpPr>
                  <a:stCxn id="465" idx="1"/>
                  <a:endCxn id="465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1" name="그룹 460"/>
              <p:cNvGrpSpPr/>
              <p:nvPr/>
            </p:nvGrpSpPr>
            <p:grpSpPr>
              <a:xfrm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62" name="타원 46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63" name="직선 연결선 462"/>
                <p:cNvCxnSpPr>
                  <a:stCxn id="462" idx="7"/>
                  <a:endCxn id="462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/>
                <p:cNvCxnSpPr>
                  <a:stCxn id="462" idx="1"/>
                  <a:endCxn id="462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9" name="그룹 488"/>
            <p:cNvGrpSpPr/>
            <p:nvPr/>
          </p:nvGrpSpPr>
          <p:grpSpPr>
            <a:xfrm rot="-120000">
              <a:off x="2448040" y="1000853"/>
              <a:ext cx="5292000" cy="5292000"/>
              <a:chOff x="-1032311" y="1061767"/>
              <a:chExt cx="5292000" cy="5292000"/>
            </a:xfrm>
          </p:grpSpPr>
          <p:grpSp>
            <p:nvGrpSpPr>
              <p:cNvPr id="490" name="그룹 489"/>
              <p:cNvGrpSpPr/>
              <p:nvPr/>
            </p:nvGrpSpPr>
            <p:grpSpPr>
              <a:xfrm rot="3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23" name="타원 522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4" name="직선 연결선 523"/>
                <p:cNvCxnSpPr>
                  <a:stCxn id="523" idx="0"/>
                  <a:endCxn id="523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직선 연결선 524"/>
                <p:cNvCxnSpPr>
                  <a:stCxn id="523" idx="2"/>
                  <a:endCxn id="523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1" name="그룹 490"/>
              <p:cNvGrpSpPr/>
              <p:nvPr/>
            </p:nvGrpSpPr>
            <p:grpSpPr>
              <a:xfrm rot="6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20" name="타원 519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1" name="직선 연결선 520"/>
                <p:cNvCxnSpPr>
                  <a:stCxn id="520" idx="7"/>
                  <a:endCxn id="520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직선 연결선 521"/>
                <p:cNvCxnSpPr>
                  <a:stCxn id="520" idx="1"/>
                  <a:endCxn id="520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2" name="그룹 491"/>
              <p:cNvGrpSpPr/>
              <p:nvPr/>
            </p:nvGrpSpPr>
            <p:grpSpPr>
              <a:xfrm rot="9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17" name="타원 516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18" name="직선 연결선 517"/>
                <p:cNvCxnSpPr>
                  <a:stCxn id="517" idx="0"/>
                  <a:endCxn id="517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직선 연결선 518"/>
                <p:cNvCxnSpPr>
                  <a:stCxn id="517" idx="2"/>
                  <a:endCxn id="517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3" name="그룹 492"/>
              <p:cNvGrpSpPr/>
              <p:nvPr/>
            </p:nvGrpSpPr>
            <p:grpSpPr>
              <a:xfrm rot="12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14" name="타원 513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15" name="직선 연결선 514"/>
                <p:cNvCxnSpPr>
                  <a:stCxn id="514" idx="7"/>
                  <a:endCxn id="514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직선 연결선 515"/>
                <p:cNvCxnSpPr>
                  <a:stCxn id="514" idx="1"/>
                  <a:endCxn id="514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4" name="그룹 493"/>
              <p:cNvGrpSpPr/>
              <p:nvPr/>
            </p:nvGrpSpPr>
            <p:grpSpPr>
              <a:xfrm rot="15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11" name="타원 510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12" name="직선 연결선 511"/>
                <p:cNvCxnSpPr>
                  <a:stCxn id="511" idx="0"/>
                  <a:endCxn id="511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직선 연결선 512"/>
                <p:cNvCxnSpPr>
                  <a:stCxn id="511" idx="2"/>
                  <a:endCxn id="511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5" name="그룹 494"/>
              <p:cNvGrpSpPr/>
              <p:nvPr/>
            </p:nvGrpSpPr>
            <p:grpSpPr>
              <a:xfrm rot="18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08" name="타원 50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9" name="직선 연결선 508"/>
                <p:cNvCxnSpPr>
                  <a:stCxn id="508" idx="7"/>
                  <a:endCxn id="508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직선 연결선 509"/>
                <p:cNvCxnSpPr>
                  <a:stCxn id="508" idx="1"/>
                  <a:endCxn id="508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그룹 495"/>
              <p:cNvGrpSpPr/>
              <p:nvPr/>
            </p:nvGrpSpPr>
            <p:grpSpPr>
              <a:xfrm rot="21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05" name="타원 50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6" name="직선 연결선 505"/>
                <p:cNvCxnSpPr>
                  <a:stCxn id="505" idx="0"/>
                  <a:endCxn id="505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직선 연결선 506"/>
                <p:cNvCxnSpPr>
                  <a:stCxn id="505" idx="2"/>
                  <a:endCxn id="505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그룹 496"/>
              <p:cNvGrpSpPr/>
              <p:nvPr/>
            </p:nvGrpSpPr>
            <p:grpSpPr>
              <a:xfrm rot="24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02" name="타원 50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3" name="직선 연결선 502"/>
                <p:cNvCxnSpPr>
                  <a:stCxn id="502" idx="7"/>
                  <a:endCxn id="502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직선 연결선 503"/>
                <p:cNvCxnSpPr>
                  <a:stCxn id="502" idx="1"/>
                  <a:endCxn id="502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8" name="그룹 497"/>
              <p:cNvGrpSpPr/>
              <p:nvPr/>
            </p:nvGrpSpPr>
            <p:grpSpPr>
              <a:xfrm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499" name="타원 498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0" name="직선 연결선 499"/>
                <p:cNvCxnSpPr>
                  <a:stCxn id="499" idx="7"/>
                  <a:endCxn id="499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직선 연결선 500"/>
                <p:cNvCxnSpPr>
                  <a:stCxn id="499" idx="1"/>
                  <a:endCxn id="499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6" name="그룹 525"/>
            <p:cNvGrpSpPr/>
            <p:nvPr/>
          </p:nvGrpSpPr>
          <p:grpSpPr>
            <a:xfrm rot="-180000">
              <a:off x="2448040" y="1000853"/>
              <a:ext cx="5292000" cy="5292000"/>
              <a:chOff x="-1032311" y="1061767"/>
              <a:chExt cx="5292000" cy="5292000"/>
            </a:xfrm>
          </p:grpSpPr>
          <p:grpSp>
            <p:nvGrpSpPr>
              <p:cNvPr id="527" name="그룹 526"/>
              <p:cNvGrpSpPr/>
              <p:nvPr/>
            </p:nvGrpSpPr>
            <p:grpSpPr>
              <a:xfrm rot="3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60" name="타원 559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1" name="직선 연결선 560"/>
                <p:cNvCxnSpPr>
                  <a:stCxn id="560" idx="0"/>
                  <a:endCxn id="560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직선 연결선 561"/>
                <p:cNvCxnSpPr>
                  <a:stCxn id="560" idx="2"/>
                  <a:endCxn id="560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8" name="그룹 527"/>
              <p:cNvGrpSpPr/>
              <p:nvPr/>
            </p:nvGrpSpPr>
            <p:grpSpPr>
              <a:xfrm rot="6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57" name="타원 556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8" name="직선 연결선 557"/>
                <p:cNvCxnSpPr>
                  <a:stCxn id="557" idx="7"/>
                  <a:endCxn id="557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직선 연결선 558"/>
                <p:cNvCxnSpPr>
                  <a:stCxn id="557" idx="1"/>
                  <a:endCxn id="557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9" name="그룹 528"/>
              <p:cNvGrpSpPr/>
              <p:nvPr/>
            </p:nvGrpSpPr>
            <p:grpSpPr>
              <a:xfrm rot="9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54" name="타원 553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5" name="직선 연결선 554"/>
                <p:cNvCxnSpPr>
                  <a:stCxn id="554" idx="0"/>
                  <a:endCxn id="554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직선 연결선 555"/>
                <p:cNvCxnSpPr>
                  <a:stCxn id="554" idx="2"/>
                  <a:endCxn id="554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0" name="그룹 529"/>
              <p:cNvGrpSpPr/>
              <p:nvPr/>
            </p:nvGrpSpPr>
            <p:grpSpPr>
              <a:xfrm rot="12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51" name="타원 550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2" name="직선 연결선 551"/>
                <p:cNvCxnSpPr>
                  <a:stCxn id="551" idx="7"/>
                  <a:endCxn id="551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직선 연결선 552"/>
                <p:cNvCxnSpPr>
                  <a:stCxn id="551" idx="1"/>
                  <a:endCxn id="551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그룹 530"/>
              <p:cNvGrpSpPr/>
              <p:nvPr/>
            </p:nvGrpSpPr>
            <p:grpSpPr>
              <a:xfrm rot="15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48" name="타원 54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49" name="직선 연결선 548"/>
                <p:cNvCxnSpPr>
                  <a:stCxn id="548" idx="0"/>
                  <a:endCxn id="548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직선 연결선 549"/>
                <p:cNvCxnSpPr>
                  <a:stCxn id="548" idx="2"/>
                  <a:endCxn id="548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2" name="그룹 531"/>
              <p:cNvGrpSpPr/>
              <p:nvPr/>
            </p:nvGrpSpPr>
            <p:grpSpPr>
              <a:xfrm rot="18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45" name="타원 54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46" name="직선 연결선 545"/>
                <p:cNvCxnSpPr>
                  <a:stCxn id="545" idx="7"/>
                  <a:endCxn id="545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직선 연결선 546"/>
                <p:cNvCxnSpPr>
                  <a:stCxn id="545" idx="1"/>
                  <a:endCxn id="545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그룹 532"/>
              <p:cNvGrpSpPr/>
              <p:nvPr/>
            </p:nvGrpSpPr>
            <p:grpSpPr>
              <a:xfrm rot="21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42" name="타원 54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43" name="직선 연결선 542"/>
                <p:cNvCxnSpPr>
                  <a:stCxn id="542" idx="0"/>
                  <a:endCxn id="542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직선 연결선 543"/>
                <p:cNvCxnSpPr>
                  <a:stCxn id="542" idx="2"/>
                  <a:endCxn id="542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그룹 533"/>
              <p:cNvGrpSpPr/>
              <p:nvPr/>
            </p:nvGrpSpPr>
            <p:grpSpPr>
              <a:xfrm rot="24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39" name="타원 538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40" name="직선 연결선 539"/>
                <p:cNvCxnSpPr>
                  <a:stCxn id="539" idx="7"/>
                  <a:endCxn id="539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직선 연결선 540"/>
                <p:cNvCxnSpPr>
                  <a:stCxn id="539" idx="1"/>
                  <a:endCxn id="539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그룹 534"/>
              <p:cNvGrpSpPr/>
              <p:nvPr/>
            </p:nvGrpSpPr>
            <p:grpSpPr>
              <a:xfrm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36" name="타원 535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37" name="직선 연결선 536"/>
                <p:cNvCxnSpPr>
                  <a:stCxn id="536" idx="7"/>
                  <a:endCxn id="536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직선 연결선 537"/>
                <p:cNvCxnSpPr>
                  <a:stCxn id="536" idx="1"/>
                  <a:endCxn id="536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3" name="그룹 562"/>
            <p:cNvGrpSpPr/>
            <p:nvPr/>
          </p:nvGrpSpPr>
          <p:grpSpPr>
            <a:xfrm rot="-240000">
              <a:off x="2448040" y="1000853"/>
              <a:ext cx="5292000" cy="5292000"/>
              <a:chOff x="-1032311" y="1061767"/>
              <a:chExt cx="5292000" cy="5292000"/>
            </a:xfrm>
          </p:grpSpPr>
          <p:grpSp>
            <p:nvGrpSpPr>
              <p:cNvPr id="564" name="그룹 563"/>
              <p:cNvGrpSpPr/>
              <p:nvPr/>
            </p:nvGrpSpPr>
            <p:grpSpPr>
              <a:xfrm rot="3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97" name="타원 596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98" name="직선 연결선 597"/>
                <p:cNvCxnSpPr>
                  <a:stCxn id="597" idx="0"/>
                  <a:endCxn id="597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직선 연결선 598"/>
                <p:cNvCxnSpPr>
                  <a:stCxn id="597" idx="2"/>
                  <a:endCxn id="597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5" name="그룹 564"/>
              <p:cNvGrpSpPr/>
              <p:nvPr/>
            </p:nvGrpSpPr>
            <p:grpSpPr>
              <a:xfrm rot="6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94" name="타원 593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95" name="직선 연결선 594"/>
                <p:cNvCxnSpPr>
                  <a:stCxn id="594" idx="7"/>
                  <a:endCxn id="594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직선 연결선 595"/>
                <p:cNvCxnSpPr>
                  <a:stCxn id="594" idx="1"/>
                  <a:endCxn id="594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6" name="그룹 565"/>
              <p:cNvGrpSpPr/>
              <p:nvPr/>
            </p:nvGrpSpPr>
            <p:grpSpPr>
              <a:xfrm rot="9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91" name="타원 590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92" name="직선 연결선 591"/>
                <p:cNvCxnSpPr>
                  <a:stCxn id="591" idx="0"/>
                  <a:endCxn id="591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직선 연결선 592"/>
                <p:cNvCxnSpPr>
                  <a:stCxn id="591" idx="2"/>
                  <a:endCxn id="591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7" name="그룹 566"/>
              <p:cNvGrpSpPr/>
              <p:nvPr/>
            </p:nvGrpSpPr>
            <p:grpSpPr>
              <a:xfrm rot="12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88" name="타원 58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89" name="직선 연결선 588"/>
                <p:cNvCxnSpPr>
                  <a:stCxn id="588" idx="7"/>
                  <a:endCxn id="588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직선 연결선 589"/>
                <p:cNvCxnSpPr>
                  <a:stCxn id="588" idx="1"/>
                  <a:endCxn id="588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8" name="그룹 567"/>
              <p:cNvGrpSpPr/>
              <p:nvPr/>
            </p:nvGrpSpPr>
            <p:grpSpPr>
              <a:xfrm rot="15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85" name="타원 58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86" name="직선 연결선 585"/>
                <p:cNvCxnSpPr>
                  <a:stCxn id="585" idx="0"/>
                  <a:endCxn id="585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직선 연결선 586"/>
                <p:cNvCxnSpPr>
                  <a:stCxn id="585" idx="2"/>
                  <a:endCxn id="585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9" name="그룹 568"/>
              <p:cNvGrpSpPr/>
              <p:nvPr/>
            </p:nvGrpSpPr>
            <p:grpSpPr>
              <a:xfrm rot="18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82" name="타원 58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83" name="직선 연결선 582"/>
                <p:cNvCxnSpPr>
                  <a:stCxn id="582" idx="7"/>
                  <a:endCxn id="582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직선 연결선 583"/>
                <p:cNvCxnSpPr>
                  <a:stCxn id="582" idx="1"/>
                  <a:endCxn id="582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0" name="그룹 569"/>
              <p:cNvGrpSpPr/>
              <p:nvPr/>
            </p:nvGrpSpPr>
            <p:grpSpPr>
              <a:xfrm rot="21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79" name="타원 578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80" name="직선 연결선 579"/>
                <p:cNvCxnSpPr>
                  <a:stCxn id="579" idx="0"/>
                  <a:endCxn id="579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직선 연결선 580"/>
                <p:cNvCxnSpPr>
                  <a:stCxn id="579" idx="2"/>
                  <a:endCxn id="579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1" name="그룹 570"/>
              <p:cNvGrpSpPr/>
              <p:nvPr/>
            </p:nvGrpSpPr>
            <p:grpSpPr>
              <a:xfrm rot="24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76" name="타원 575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77" name="직선 연결선 576"/>
                <p:cNvCxnSpPr>
                  <a:stCxn id="576" idx="7"/>
                  <a:endCxn id="576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직선 연결선 577"/>
                <p:cNvCxnSpPr>
                  <a:stCxn id="576" idx="1"/>
                  <a:endCxn id="576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2" name="그룹 571"/>
              <p:cNvGrpSpPr/>
              <p:nvPr/>
            </p:nvGrpSpPr>
            <p:grpSpPr>
              <a:xfrm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573" name="타원 572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74" name="직선 연결선 573"/>
                <p:cNvCxnSpPr>
                  <a:stCxn id="573" idx="7"/>
                  <a:endCxn id="573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직선 연결선 574"/>
                <p:cNvCxnSpPr>
                  <a:stCxn id="573" idx="1"/>
                  <a:endCxn id="573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0" name="그룹 599"/>
            <p:cNvGrpSpPr/>
            <p:nvPr/>
          </p:nvGrpSpPr>
          <p:grpSpPr>
            <a:xfrm rot="60000">
              <a:off x="2448040" y="1000853"/>
              <a:ext cx="5292000" cy="5292000"/>
              <a:chOff x="-1032311" y="1061767"/>
              <a:chExt cx="5292000" cy="5292000"/>
            </a:xfrm>
          </p:grpSpPr>
          <p:grpSp>
            <p:nvGrpSpPr>
              <p:cNvPr id="601" name="그룹 600"/>
              <p:cNvGrpSpPr/>
              <p:nvPr/>
            </p:nvGrpSpPr>
            <p:grpSpPr>
              <a:xfrm rot="3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34" name="타원 633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35" name="직선 연결선 634"/>
                <p:cNvCxnSpPr>
                  <a:stCxn id="634" idx="0"/>
                  <a:endCxn id="634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/>
                <p:cNvCxnSpPr>
                  <a:stCxn id="634" idx="2"/>
                  <a:endCxn id="634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2" name="그룹 601"/>
              <p:cNvGrpSpPr/>
              <p:nvPr/>
            </p:nvGrpSpPr>
            <p:grpSpPr>
              <a:xfrm rot="6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31" name="타원 630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32" name="직선 연결선 631"/>
                <p:cNvCxnSpPr>
                  <a:stCxn id="631" idx="7"/>
                  <a:endCxn id="631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/>
                <p:cNvCxnSpPr>
                  <a:stCxn id="631" idx="1"/>
                  <a:endCxn id="631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3" name="그룹 602"/>
              <p:cNvGrpSpPr/>
              <p:nvPr/>
            </p:nvGrpSpPr>
            <p:grpSpPr>
              <a:xfrm rot="9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28" name="타원 62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9" name="직선 연결선 628"/>
                <p:cNvCxnSpPr>
                  <a:stCxn id="628" idx="0"/>
                  <a:endCxn id="628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직선 연결선 629"/>
                <p:cNvCxnSpPr>
                  <a:stCxn id="628" idx="2"/>
                  <a:endCxn id="628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4" name="그룹 603"/>
              <p:cNvGrpSpPr/>
              <p:nvPr/>
            </p:nvGrpSpPr>
            <p:grpSpPr>
              <a:xfrm rot="12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25" name="타원 62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6" name="직선 연결선 625"/>
                <p:cNvCxnSpPr>
                  <a:stCxn id="625" idx="7"/>
                  <a:endCxn id="625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직선 연결선 626"/>
                <p:cNvCxnSpPr>
                  <a:stCxn id="625" idx="1"/>
                  <a:endCxn id="625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5" name="그룹 604"/>
              <p:cNvGrpSpPr/>
              <p:nvPr/>
            </p:nvGrpSpPr>
            <p:grpSpPr>
              <a:xfrm rot="15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22" name="타원 62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3" name="직선 연결선 622"/>
                <p:cNvCxnSpPr>
                  <a:stCxn id="622" idx="0"/>
                  <a:endCxn id="622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직선 연결선 623"/>
                <p:cNvCxnSpPr>
                  <a:stCxn id="622" idx="2"/>
                  <a:endCxn id="622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6" name="그룹 605"/>
              <p:cNvGrpSpPr/>
              <p:nvPr/>
            </p:nvGrpSpPr>
            <p:grpSpPr>
              <a:xfrm rot="18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19" name="타원 618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0" name="직선 연결선 619"/>
                <p:cNvCxnSpPr>
                  <a:stCxn id="619" idx="7"/>
                  <a:endCxn id="619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직선 연결선 620"/>
                <p:cNvCxnSpPr>
                  <a:stCxn id="619" idx="1"/>
                  <a:endCxn id="619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7" name="그룹 606"/>
              <p:cNvGrpSpPr/>
              <p:nvPr/>
            </p:nvGrpSpPr>
            <p:grpSpPr>
              <a:xfrm rot="21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16" name="타원 615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17" name="직선 연결선 616"/>
                <p:cNvCxnSpPr>
                  <a:stCxn id="616" idx="0"/>
                  <a:endCxn id="616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직선 연결선 617"/>
                <p:cNvCxnSpPr>
                  <a:stCxn id="616" idx="2"/>
                  <a:endCxn id="616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8" name="그룹 607"/>
              <p:cNvGrpSpPr/>
              <p:nvPr/>
            </p:nvGrpSpPr>
            <p:grpSpPr>
              <a:xfrm rot="24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13" name="타원 612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14" name="직선 연결선 613"/>
                <p:cNvCxnSpPr>
                  <a:stCxn id="613" idx="7"/>
                  <a:endCxn id="613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직선 연결선 614"/>
                <p:cNvCxnSpPr>
                  <a:stCxn id="613" idx="1"/>
                  <a:endCxn id="613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9" name="그룹 608"/>
              <p:cNvGrpSpPr/>
              <p:nvPr/>
            </p:nvGrpSpPr>
            <p:grpSpPr>
              <a:xfrm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10" name="타원 609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11" name="직선 연결선 610"/>
                <p:cNvCxnSpPr>
                  <a:stCxn id="610" idx="7"/>
                  <a:endCxn id="610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직선 연결선 611"/>
                <p:cNvCxnSpPr>
                  <a:stCxn id="610" idx="1"/>
                  <a:endCxn id="610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7" name="그룹 636"/>
            <p:cNvGrpSpPr/>
            <p:nvPr/>
          </p:nvGrpSpPr>
          <p:grpSpPr>
            <a:xfrm rot="120000">
              <a:off x="2448040" y="1000853"/>
              <a:ext cx="5292000" cy="5292000"/>
              <a:chOff x="-1032311" y="1061767"/>
              <a:chExt cx="5292000" cy="5292000"/>
            </a:xfrm>
          </p:grpSpPr>
          <p:grpSp>
            <p:nvGrpSpPr>
              <p:cNvPr id="638" name="그룹 637"/>
              <p:cNvGrpSpPr/>
              <p:nvPr/>
            </p:nvGrpSpPr>
            <p:grpSpPr>
              <a:xfrm rot="3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71" name="타원 670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2" name="직선 연결선 671"/>
                <p:cNvCxnSpPr>
                  <a:stCxn id="671" idx="0"/>
                  <a:endCxn id="671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직선 연결선 672"/>
                <p:cNvCxnSpPr>
                  <a:stCxn id="671" idx="2"/>
                  <a:endCxn id="671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9" name="그룹 638"/>
              <p:cNvGrpSpPr/>
              <p:nvPr/>
            </p:nvGrpSpPr>
            <p:grpSpPr>
              <a:xfrm rot="6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68" name="타원 66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69" name="직선 연결선 668"/>
                <p:cNvCxnSpPr>
                  <a:stCxn id="668" idx="7"/>
                  <a:endCxn id="668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직선 연결선 669"/>
                <p:cNvCxnSpPr>
                  <a:stCxn id="668" idx="1"/>
                  <a:endCxn id="668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0" name="그룹 639"/>
              <p:cNvGrpSpPr/>
              <p:nvPr/>
            </p:nvGrpSpPr>
            <p:grpSpPr>
              <a:xfrm rot="9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65" name="타원 66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66" name="직선 연결선 665"/>
                <p:cNvCxnSpPr>
                  <a:stCxn id="665" idx="0"/>
                  <a:endCxn id="665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직선 연결선 666"/>
                <p:cNvCxnSpPr>
                  <a:stCxn id="665" idx="2"/>
                  <a:endCxn id="665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1" name="그룹 640"/>
              <p:cNvGrpSpPr/>
              <p:nvPr/>
            </p:nvGrpSpPr>
            <p:grpSpPr>
              <a:xfrm rot="12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62" name="타원 66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63" name="직선 연결선 662"/>
                <p:cNvCxnSpPr>
                  <a:stCxn id="662" idx="7"/>
                  <a:endCxn id="662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직선 연결선 663"/>
                <p:cNvCxnSpPr>
                  <a:stCxn id="662" idx="1"/>
                  <a:endCxn id="662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그룹 641"/>
              <p:cNvGrpSpPr/>
              <p:nvPr/>
            </p:nvGrpSpPr>
            <p:grpSpPr>
              <a:xfrm rot="15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59" name="타원 658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60" name="직선 연결선 659"/>
                <p:cNvCxnSpPr>
                  <a:stCxn id="659" idx="0"/>
                  <a:endCxn id="659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/>
                <p:cNvCxnSpPr>
                  <a:stCxn id="659" idx="2"/>
                  <a:endCxn id="659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3" name="그룹 642"/>
              <p:cNvGrpSpPr/>
              <p:nvPr/>
            </p:nvGrpSpPr>
            <p:grpSpPr>
              <a:xfrm rot="18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56" name="타원 655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57" name="직선 연결선 656"/>
                <p:cNvCxnSpPr>
                  <a:stCxn id="656" idx="7"/>
                  <a:endCxn id="656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직선 연결선 657"/>
                <p:cNvCxnSpPr>
                  <a:stCxn id="656" idx="1"/>
                  <a:endCxn id="656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4" name="그룹 643"/>
              <p:cNvGrpSpPr/>
              <p:nvPr/>
            </p:nvGrpSpPr>
            <p:grpSpPr>
              <a:xfrm rot="21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53" name="타원 652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54" name="직선 연결선 653"/>
                <p:cNvCxnSpPr>
                  <a:stCxn id="653" idx="0"/>
                  <a:endCxn id="653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직선 연결선 654"/>
                <p:cNvCxnSpPr>
                  <a:stCxn id="653" idx="2"/>
                  <a:endCxn id="653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5" name="그룹 644"/>
              <p:cNvGrpSpPr/>
              <p:nvPr/>
            </p:nvGrpSpPr>
            <p:grpSpPr>
              <a:xfrm rot="24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50" name="타원 649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51" name="직선 연결선 650"/>
                <p:cNvCxnSpPr>
                  <a:stCxn id="650" idx="7"/>
                  <a:endCxn id="650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직선 연결선 651"/>
                <p:cNvCxnSpPr>
                  <a:stCxn id="650" idx="1"/>
                  <a:endCxn id="650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6" name="그룹 645"/>
              <p:cNvGrpSpPr/>
              <p:nvPr/>
            </p:nvGrpSpPr>
            <p:grpSpPr>
              <a:xfrm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47" name="타원 646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8" name="직선 연결선 647"/>
                <p:cNvCxnSpPr>
                  <a:stCxn id="647" idx="7"/>
                  <a:endCxn id="647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직선 연결선 648"/>
                <p:cNvCxnSpPr>
                  <a:stCxn id="647" idx="1"/>
                  <a:endCxn id="647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4" name="그룹 673"/>
            <p:cNvGrpSpPr/>
            <p:nvPr/>
          </p:nvGrpSpPr>
          <p:grpSpPr>
            <a:xfrm rot="180000">
              <a:off x="2448040" y="1000853"/>
              <a:ext cx="5292000" cy="5292000"/>
              <a:chOff x="-1032311" y="1061767"/>
              <a:chExt cx="5292000" cy="5292000"/>
            </a:xfrm>
          </p:grpSpPr>
          <p:grpSp>
            <p:nvGrpSpPr>
              <p:cNvPr id="675" name="그룹 674"/>
              <p:cNvGrpSpPr/>
              <p:nvPr/>
            </p:nvGrpSpPr>
            <p:grpSpPr>
              <a:xfrm rot="3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708" name="타원 70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9" name="직선 연결선 708"/>
                <p:cNvCxnSpPr>
                  <a:stCxn id="708" idx="0"/>
                  <a:endCxn id="708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직선 연결선 709"/>
                <p:cNvCxnSpPr>
                  <a:stCxn id="708" idx="2"/>
                  <a:endCxn id="708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그룹 675"/>
              <p:cNvGrpSpPr/>
              <p:nvPr/>
            </p:nvGrpSpPr>
            <p:grpSpPr>
              <a:xfrm rot="6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705" name="타원 70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6" name="직선 연결선 705"/>
                <p:cNvCxnSpPr>
                  <a:stCxn id="705" idx="7"/>
                  <a:endCxn id="705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직선 연결선 706"/>
                <p:cNvCxnSpPr>
                  <a:stCxn id="705" idx="1"/>
                  <a:endCxn id="705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그룹 676"/>
              <p:cNvGrpSpPr/>
              <p:nvPr/>
            </p:nvGrpSpPr>
            <p:grpSpPr>
              <a:xfrm rot="9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702" name="타원 70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3" name="직선 연결선 702"/>
                <p:cNvCxnSpPr>
                  <a:stCxn id="702" idx="0"/>
                  <a:endCxn id="702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직선 연결선 703"/>
                <p:cNvCxnSpPr>
                  <a:stCxn id="702" idx="2"/>
                  <a:endCxn id="702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8" name="그룹 677"/>
              <p:cNvGrpSpPr/>
              <p:nvPr/>
            </p:nvGrpSpPr>
            <p:grpSpPr>
              <a:xfrm rot="12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99" name="타원 698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0" name="직선 연결선 699"/>
                <p:cNvCxnSpPr>
                  <a:stCxn id="699" idx="7"/>
                  <a:endCxn id="699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직선 연결선 700"/>
                <p:cNvCxnSpPr>
                  <a:stCxn id="699" idx="1"/>
                  <a:endCxn id="699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9" name="그룹 678"/>
              <p:cNvGrpSpPr/>
              <p:nvPr/>
            </p:nvGrpSpPr>
            <p:grpSpPr>
              <a:xfrm rot="15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96" name="타원 695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97" name="직선 연결선 696"/>
                <p:cNvCxnSpPr>
                  <a:stCxn id="696" idx="0"/>
                  <a:endCxn id="696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직선 연결선 697"/>
                <p:cNvCxnSpPr>
                  <a:stCxn id="696" idx="2"/>
                  <a:endCxn id="696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0" name="그룹 679"/>
              <p:cNvGrpSpPr/>
              <p:nvPr/>
            </p:nvGrpSpPr>
            <p:grpSpPr>
              <a:xfrm rot="18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93" name="타원 692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94" name="직선 연결선 693"/>
                <p:cNvCxnSpPr>
                  <a:stCxn id="693" idx="7"/>
                  <a:endCxn id="693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직선 연결선 694"/>
                <p:cNvCxnSpPr>
                  <a:stCxn id="693" idx="1"/>
                  <a:endCxn id="693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1" name="그룹 680"/>
              <p:cNvGrpSpPr/>
              <p:nvPr/>
            </p:nvGrpSpPr>
            <p:grpSpPr>
              <a:xfrm rot="21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90" name="타원 689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91" name="직선 연결선 690"/>
                <p:cNvCxnSpPr>
                  <a:stCxn id="690" idx="0"/>
                  <a:endCxn id="690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직선 연결선 691"/>
                <p:cNvCxnSpPr>
                  <a:stCxn id="690" idx="2"/>
                  <a:endCxn id="690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2" name="그룹 681"/>
              <p:cNvGrpSpPr/>
              <p:nvPr/>
            </p:nvGrpSpPr>
            <p:grpSpPr>
              <a:xfrm rot="2400000"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87" name="타원 686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88" name="직선 연결선 687"/>
                <p:cNvCxnSpPr>
                  <a:stCxn id="687" idx="7"/>
                  <a:endCxn id="687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직선 연결선 688"/>
                <p:cNvCxnSpPr>
                  <a:stCxn id="687" idx="1"/>
                  <a:endCxn id="687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3" name="그룹 682"/>
              <p:cNvGrpSpPr/>
              <p:nvPr/>
            </p:nvGrpSpPr>
            <p:grpSpPr>
              <a:xfrm>
                <a:off x="-1032311" y="1061767"/>
                <a:ext cx="5292000" cy="5292000"/>
                <a:chOff x="2180692" y="656692"/>
                <a:chExt cx="5400000" cy="5400000"/>
              </a:xfrm>
            </p:grpSpPr>
            <p:sp>
              <p:nvSpPr>
                <p:cNvPr id="684" name="타원 683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 w="952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85" name="직선 연결선 684"/>
                <p:cNvCxnSpPr>
                  <a:stCxn id="684" idx="7"/>
                  <a:endCxn id="684" idx="3"/>
                </p:cNvCxnSpPr>
                <p:nvPr/>
              </p:nvCxnSpPr>
              <p:spPr>
                <a:xfrm flipH="1"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직선 연결선 685"/>
                <p:cNvCxnSpPr>
                  <a:stCxn id="684" idx="1"/>
                  <a:endCxn id="684" idx="5"/>
                </p:cNvCxnSpPr>
                <p:nvPr/>
              </p:nvCxnSpPr>
              <p:spPr>
                <a:xfrm>
                  <a:off x="2971504" y="1447504"/>
                  <a:ext cx="3818376" cy="38183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1" name="그룹 710"/>
            <p:cNvGrpSpPr/>
            <p:nvPr/>
          </p:nvGrpSpPr>
          <p:grpSpPr>
            <a:xfrm>
              <a:off x="2394040" y="946853"/>
              <a:ext cx="5400000" cy="5400000"/>
              <a:chOff x="2992764" y="542040"/>
              <a:chExt cx="5400000" cy="5400000"/>
            </a:xfrm>
          </p:grpSpPr>
          <p:grpSp>
            <p:nvGrpSpPr>
              <p:cNvPr id="712" name="그룹 711"/>
              <p:cNvGrpSpPr/>
              <p:nvPr/>
            </p:nvGrpSpPr>
            <p:grpSpPr>
              <a:xfrm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82" name="타원 78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83" name="직선 연결선 782"/>
                <p:cNvCxnSpPr>
                  <a:stCxn id="782" idx="0"/>
                  <a:endCxn id="782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4" name="직선 연결선 783"/>
                <p:cNvCxnSpPr>
                  <a:stCxn id="782" idx="2"/>
                  <a:endCxn id="782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3" name="그룹 712"/>
              <p:cNvGrpSpPr/>
              <p:nvPr/>
            </p:nvGrpSpPr>
            <p:grpSpPr>
              <a:xfrm>
                <a:off x="3046764" y="596040"/>
                <a:ext cx="5292000" cy="5292000"/>
                <a:chOff x="-1032311" y="1061767"/>
                <a:chExt cx="5292000" cy="5292000"/>
              </a:xfrm>
            </p:grpSpPr>
            <p:grpSp>
              <p:nvGrpSpPr>
                <p:cNvPr id="746" name="그룹 745"/>
                <p:cNvGrpSpPr/>
                <p:nvPr/>
              </p:nvGrpSpPr>
              <p:grpSpPr>
                <a:xfrm rot="300000"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79" name="타원 778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80" name="직선 연결선 779"/>
                  <p:cNvCxnSpPr>
                    <a:stCxn id="779" idx="0"/>
                    <a:endCxn id="779" idx="4"/>
                  </p:cNvCxnSpPr>
                  <p:nvPr/>
                </p:nvCxnSpPr>
                <p:spPr>
                  <a:xfrm>
                    <a:off x="4880692" y="656692"/>
                    <a:ext cx="0" cy="540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직선 연결선 780"/>
                  <p:cNvCxnSpPr>
                    <a:stCxn id="779" idx="2"/>
                    <a:endCxn id="779" idx="6"/>
                  </p:cNvCxnSpPr>
                  <p:nvPr/>
                </p:nvCxnSpPr>
                <p:spPr>
                  <a:xfrm>
                    <a:off x="2180692" y="3356692"/>
                    <a:ext cx="54000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7" name="그룹 746"/>
                <p:cNvGrpSpPr/>
                <p:nvPr/>
              </p:nvGrpSpPr>
              <p:grpSpPr>
                <a:xfrm rot="600000"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76" name="타원 775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77" name="직선 연결선 776"/>
                  <p:cNvCxnSpPr>
                    <a:stCxn id="776" idx="7"/>
                    <a:endCxn id="776" idx="3"/>
                  </p:cNvCxnSpPr>
                  <p:nvPr/>
                </p:nvCxnSpPr>
                <p:spPr>
                  <a:xfrm flipH="1"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직선 연결선 777"/>
                  <p:cNvCxnSpPr>
                    <a:stCxn id="776" idx="1"/>
                    <a:endCxn id="776" idx="5"/>
                  </p:cNvCxnSpPr>
                  <p:nvPr/>
                </p:nvCxnSpPr>
                <p:spPr>
                  <a:xfrm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8" name="그룹 747"/>
                <p:cNvGrpSpPr/>
                <p:nvPr/>
              </p:nvGrpSpPr>
              <p:grpSpPr>
                <a:xfrm rot="900000"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73" name="타원 772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74" name="직선 연결선 773"/>
                  <p:cNvCxnSpPr>
                    <a:stCxn id="773" idx="0"/>
                    <a:endCxn id="773" idx="4"/>
                  </p:cNvCxnSpPr>
                  <p:nvPr/>
                </p:nvCxnSpPr>
                <p:spPr>
                  <a:xfrm>
                    <a:off x="4880692" y="656692"/>
                    <a:ext cx="0" cy="540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직선 연결선 774"/>
                  <p:cNvCxnSpPr>
                    <a:stCxn id="773" idx="2"/>
                    <a:endCxn id="773" idx="6"/>
                  </p:cNvCxnSpPr>
                  <p:nvPr/>
                </p:nvCxnSpPr>
                <p:spPr>
                  <a:xfrm>
                    <a:off x="2180692" y="3356692"/>
                    <a:ext cx="54000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9" name="그룹 748"/>
                <p:cNvGrpSpPr/>
                <p:nvPr/>
              </p:nvGrpSpPr>
              <p:grpSpPr>
                <a:xfrm rot="1200000"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70" name="타원 769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71" name="직선 연결선 770"/>
                  <p:cNvCxnSpPr>
                    <a:stCxn id="770" idx="7"/>
                    <a:endCxn id="770" idx="3"/>
                  </p:cNvCxnSpPr>
                  <p:nvPr/>
                </p:nvCxnSpPr>
                <p:spPr>
                  <a:xfrm flipH="1"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직선 연결선 771"/>
                  <p:cNvCxnSpPr>
                    <a:stCxn id="770" idx="1"/>
                    <a:endCxn id="770" idx="5"/>
                  </p:cNvCxnSpPr>
                  <p:nvPr/>
                </p:nvCxnSpPr>
                <p:spPr>
                  <a:xfrm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그룹 749"/>
                <p:cNvGrpSpPr/>
                <p:nvPr/>
              </p:nvGrpSpPr>
              <p:grpSpPr>
                <a:xfrm rot="1500000"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67" name="타원 766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68" name="직선 연결선 767"/>
                  <p:cNvCxnSpPr>
                    <a:stCxn id="767" idx="0"/>
                    <a:endCxn id="767" idx="4"/>
                  </p:cNvCxnSpPr>
                  <p:nvPr/>
                </p:nvCxnSpPr>
                <p:spPr>
                  <a:xfrm>
                    <a:off x="4880692" y="656692"/>
                    <a:ext cx="0" cy="540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직선 연결선 768"/>
                  <p:cNvCxnSpPr>
                    <a:stCxn id="767" idx="2"/>
                    <a:endCxn id="767" idx="6"/>
                  </p:cNvCxnSpPr>
                  <p:nvPr/>
                </p:nvCxnSpPr>
                <p:spPr>
                  <a:xfrm>
                    <a:off x="2180692" y="3356692"/>
                    <a:ext cx="54000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1" name="그룹 750"/>
                <p:cNvGrpSpPr/>
                <p:nvPr/>
              </p:nvGrpSpPr>
              <p:grpSpPr>
                <a:xfrm rot="1800000"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64" name="타원 763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65" name="직선 연결선 764"/>
                  <p:cNvCxnSpPr>
                    <a:stCxn id="764" idx="7"/>
                    <a:endCxn id="764" idx="3"/>
                  </p:cNvCxnSpPr>
                  <p:nvPr/>
                </p:nvCxnSpPr>
                <p:spPr>
                  <a:xfrm flipH="1"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직선 연결선 765"/>
                  <p:cNvCxnSpPr>
                    <a:stCxn id="764" idx="1"/>
                    <a:endCxn id="764" idx="5"/>
                  </p:cNvCxnSpPr>
                  <p:nvPr/>
                </p:nvCxnSpPr>
                <p:spPr>
                  <a:xfrm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2" name="그룹 751"/>
                <p:cNvGrpSpPr/>
                <p:nvPr/>
              </p:nvGrpSpPr>
              <p:grpSpPr>
                <a:xfrm rot="2100000"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61" name="타원 760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62" name="직선 연결선 761"/>
                  <p:cNvCxnSpPr>
                    <a:stCxn id="761" idx="0"/>
                    <a:endCxn id="761" idx="4"/>
                  </p:cNvCxnSpPr>
                  <p:nvPr/>
                </p:nvCxnSpPr>
                <p:spPr>
                  <a:xfrm>
                    <a:off x="4880692" y="656692"/>
                    <a:ext cx="0" cy="540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직선 연결선 762"/>
                  <p:cNvCxnSpPr>
                    <a:stCxn id="761" idx="2"/>
                    <a:endCxn id="761" idx="6"/>
                  </p:cNvCxnSpPr>
                  <p:nvPr/>
                </p:nvCxnSpPr>
                <p:spPr>
                  <a:xfrm>
                    <a:off x="2180692" y="3356692"/>
                    <a:ext cx="54000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3" name="그룹 752"/>
                <p:cNvGrpSpPr/>
                <p:nvPr/>
              </p:nvGrpSpPr>
              <p:grpSpPr>
                <a:xfrm rot="2400000"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58" name="타원 757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59" name="직선 연결선 758"/>
                  <p:cNvCxnSpPr>
                    <a:stCxn id="758" idx="7"/>
                    <a:endCxn id="758" idx="3"/>
                  </p:cNvCxnSpPr>
                  <p:nvPr/>
                </p:nvCxnSpPr>
                <p:spPr>
                  <a:xfrm flipH="1"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직선 연결선 759"/>
                  <p:cNvCxnSpPr>
                    <a:stCxn id="758" idx="1"/>
                    <a:endCxn id="758" idx="5"/>
                  </p:cNvCxnSpPr>
                  <p:nvPr/>
                </p:nvCxnSpPr>
                <p:spPr>
                  <a:xfrm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4" name="그룹 753"/>
                <p:cNvGrpSpPr/>
                <p:nvPr/>
              </p:nvGrpSpPr>
              <p:grpSpPr>
                <a:xfrm>
                  <a:off x="-1032311" y="1061767"/>
                  <a:ext cx="5292000" cy="5292000"/>
                  <a:chOff x="2180692" y="656692"/>
                  <a:chExt cx="5400000" cy="5400000"/>
                </a:xfrm>
              </p:grpSpPr>
              <p:sp>
                <p:nvSpPr>
                  <p:cNvPr id="755" name="타원 754"/>
                  <p:cNvSpPr/>
                  <p:nvPr/>
                </p:nvSpPr>
                <p:spPr>
                  <a:xfrm>
                    <a:off x="2180692" y="656692"/>
                    <a:ext cx="5400000" cy="5400000"/>
                  </a:xfrm>
                  <a:prstGeom prst="ellipse">
                    <a:avLst/>
                  </a:prstGeom>
                  <a:noFill/>
                  <a:ln w="9525"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56" name="직선 연결선 755"/>
                  <p:cNvCxnSpPr>
                    <a:stCxn id="755" idx="7"/>
                    <a:endCxn id="755" idx="3"/>
                  </p:cNvCxnSpPr>
                  <p:nvPr/>
                </p:nvCxnSpPr>
                <p:spPr>
                  <a:xfrm flipH="1"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직선 연결선 756"/>
                  <p:cNvCxnSpPr>
                    <a:stCxn id="755" idx="1"/>
                    <a:endCxn id="755" idx="5"/>
                  </p:cNvCxnSpPr>
                  <p:nvPr/>
                </p:nvCxnSpPr>
                <p:spPr>
                  <a:xfrm>
                    <a:off x="2971504" y="1447504"/>
                    <a:ext cx="3818376" cy="38183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4" name="그룹 713"/>
              <p:cNvGrpSpPr/>
              <p:nvPr/>
            </p:nvGrpSpPr>
            <p:grpSpPr>
              <a:xfrm rot="600000"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43" name="타원 742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44" name="직선 연결선 743"/>
                <p:cNvCxnSpPr>
                  <a:stCxn id="743" idx="0"/>
                  <a:endCxn id="743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직선 연결선 744"/>
                <p:cNvCxnSpPr>
                  <a:stCxn id="743" idx="2"/>
                  <a:endCxn id="743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5" name="그룹 714"/>
              <p:cNvGrpSpPr/>
              <p:nvPr/>
            </p:nvGrpSpPr>
            <p:grpSpPr>
              <a:xfrm rot="1200000"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40" name="타원 739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41" name="직선 연결선 740"/>
                <p:cNvCxnSpPr>
                  <a:stCxn id="740" idx="0"/>
                  <a:endCxn id="740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직선 연결선 741"/>
                <p:cNvCxnSpPr>
                  <a:stCxn id="740" idx="2"/>
                  <a:endCxn id="740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6" name="그룹 715"/>
              <p:cNvGrpSpPr/>
              <p:nvPr/>
            </p:nvGrpSpPr>
            <p:grpSpPr>
              <a:xfrm rot="1800000"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37" name="타원 736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8" name="직선 연결선 737"/>
                <p:cNvCxnSpPr>
                  <a:stCxn id="737" idx="0"/>
                  <a:endCxn id="737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직선 연결선 738"/>
                <p:cNvCxnSpPr>
                  <a:stCxn id="737" idx="2"/>
                  <a:endCxn id="737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7" name="그룹 716"/>
              <p:cNvGrpSpPr/>
              <p:nvPr/>
            </p:nvGrpSpPr>
            <p:grpSpPr>
              <a:xfrm rot="2400000"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34" name="타원 733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5" name="직선 연결선 734"/>
                <p:cNvCxnSpPr>
                  <a:stCxn id="734" idx="0"/>
                  <a:endCxn id="734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직선 연결선 735"/>
                <p:cNvCxnSpPr>
                  <a:stCxn id="734" idx="2"/>
                  <a:endCxn id="734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8" name="그룹 717"/>
              <p:cNvGrpSpPr/>
              <p:nvPr/>
            </p:nvGrpSpPr>
            <p:grpSpPr>
              <a:xfrm rot="3000000"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31" name="타원 730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2" name="직선 연결선 731"/>
                <p:cNvCxnSpPr>
                  <a:stCxn id="731" idx="0"/>
                  <a:endCxn id="731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직선 연결선 732"/>
                <p:cNvCxnSpPr>
                  <a:stCxn id="731" idx="2"/>
                  <a:endCxn id="731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9" name="그룹 718"/>
              <p:cNvGrpSpPr/>
              <p:nvPr/>
            </p:nvGrpSpPr>
            <p:grpSpPr>
              <a:xfrm rot="3600000"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28" name="타원 727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9" name="직선 연결선 728"/>
                <p:cNvCxnSpPr>
                  <a:stCxn id="728" idx="0"/>
                  <a:endCxn id="728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직선 연결선 729"/>
                <p:cNvCxnSpPr>
                  <a:stCxn id="728" idx="2"/>
                  <a:endCxn id="728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0" name="그룹 719"/>
              <p:cNvGrpSpPr/>
              <p:nvPr/>
            </p:nvGrpSpPr>
            <p:grpSpPr>
              <a:xfrm rot="4200000"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25" name="타원 724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6" name="직선 연결선 725"/>
                <p:cNvCxnSpPr>
                  <a:stCxn id="725" idx="0"/>
                  <a:endCxn id="725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직선 연결선 726"/>
                <p:cNvCxnSpPr>
                  <a:stCxn id="725" idx="2"/>
                  <a:endCxn id="725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1" name="그룹 720"/>
              <p:cNvGrpSpPr/>
              <p:nvPr/>
            </p:nvGrpSpPr>
            <p:grpSpPr>
              <a:xfrm rot="4800000">
                <a:off x="2992764" y="542040"/>
                <a:ext cx="5400000" cy="5400000"/>
                <a:chOff x="2180692" y="656692"/>
                <a:chExt cx="5400000" cy="5400000"/>
              </a:xfrm>
            </p:grpSpPr>
            <p:sp>
              <p:nvSpPr>
                <p:cNvPr id="722" name="타원 721"/>
                <p:cNvSpPr/>
                <p:nvPr/>
              </p:nvSpPr>
              <p:spPr>
                <a:xfrm>
                  <a:off x="2180692" y="656692"/>
                  <a:ext cx="5400000" cy="540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3" name="직선 연결선 722"/>
                <p:cNvCxnSpPr>
                  <a:stCxn id="722" idx="0"/>
                  <a:endCxn id="722" idx="4"/>
                </p:cNvCxnSpPr>
                <p:nvPr/>
              </p:nvCxnSpPr>
              <p:spPr>
                <a:xfrm>
                  <a:off x="4880692" y="656692"/>
                  <a:ext cx="0" cy="54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직선 연결선 723"/>
                <p:cNvCxnSpPr>
                  <a:stCxn id="722" idx="2"/>
                  <a:endCxn id="722" idx="6"/>
                </p:cNvCxnSpPr>
                <p:nvPr/>
              </p:nvCxnSpPr>
              <p:spPr>
                <a:xfrm>
                  <a:off x="2180692" y="3356692"/>
                  <a:ext cx="540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5" name="TextBox 784"/>
            <p:cNvSpPr txBox="1"/>
            <p:nvPr/>
          </p:nvSpPr>
          <p:spPr>
            <a:xfrm>
              <a:off x="7794040" y="3464658"/>
              <a:ext cx="70564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 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86" name="TextBox 785"/>
            <p:cNvSpPr txBox="1"/>
            <p:nvPr/>
          </p:nvSpPr>
          <p:spPr>
            <a:xfrm rot="21000000">
              <a:off x="7749727" y="2927155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87" name="TextBox 786"/>
            <p:cNvSpPr txBox="1"/>
            <p:nvPr/>
          </p:nvSpPr>
          <p:spPr>
            <a:xfrm rot="20400000">
              <a:off x="7617558" y="2405569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88" name="TextBox 787"/>
            <p:cNvSpPr txBox="1"/>
            <p:nvPr/>
          </p:nvSpPr>
          <p:spPr>
            <a:xfrm rot="19800000">
              <a:off x="7391940" y="1918540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30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89" name="TextBox 788"/>
            <p:cNvSpPr txBox="1"/>
            <p:nvPr/>
          </p:nvSpPr>
          <p:spPr>
            <a:xfrm rot="19200000">
              <a:off x="7083523" y="1477737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40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0" name="TextBox 789"/>
            <p:cNvSpPr txBox="1"/>
            <p:nvPr/>
          </p:nvSpPr>
          <p:spPr>
            <a:xfrm rot="18600000">
              <a:off x="6700846" y="1097439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50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1" name="TextBox 790"/>
            <p:cNvSpPr txBox="1"/>
            <p:nvPr/>
          </p:nvSpPr>
          <p:spPr>
            <a:xfrm rot="18000000">
              <a:off x="6261814" y="789026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60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2" name="TextBox 791"/>
            <p:cNvSpPr txBox="1"/>
            <p:nvPr/>
          </p:nvSpPr>
          <p:spPr>
            <a:xfrm rot="17400000">
              <a:off x="5774929" y="562474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70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3" name="TextBox 792"/>
            <p:cNvSpPr txBox="1"/>
            <p:nvPr/>
          </p:nvSpPr>
          <p:spPr>
            <a:xfrm rot="16800000">
              <a:off x="5254626" y="423040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80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4" name="TextBox 793"/>
            <p:cNvSpPr txBox="1"/>
            <p:nvPr/>
          </p:nvSpPr>
          <p:spPr>
            <a:xfrm rot="16200000">
              <a:off x="4719502" y="376825"/>
              <a:ext cx="75052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90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5" name="TextBox 794"/>
            <p:cNvSpPr txBox="1"/>
            <p:nvPr/>
          </p:nvSpPr>
          <p:spPr>
            <a:xfrm rot="15600000">
              <a:off x="4107723" y="361532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100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6" name="TextBox 795"/>
            <p:cNvSpPr txBox="1"/>
            <p:nvPr/>
          </p:nvSpPr>
          <p:spPr>
            <a:xfrm rot="15000000">
              <a:off x="3577790" y="502975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110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7" name="TextBox 796"/>
            <p:cNvSpPr txBox="1"/>
            <p:nvPr/>
          </p:nvSpPr>
          <p:spPr>
            <a:xfrm rot="14400000">
              <a:off x="3079550" y="733229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120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8" name="TextBox 797"/>
            <p:cNvSpPr txBox="1"/>
            <p:nvPr/>
          </p:nvSpPr>
          <p:spPr>
            <a:xfrm rot="13800000">
              <a:off x="2630506" y="1050333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130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799" name="TextBox 798"/>
            <p:cNvSpPr txBox="1"/>
            <p:nvPr/>
          </p:nvSpPr>
          <p:spPr>
            <a:xfrm rot="13200000">
              <a:off x="2243279" y="1437982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140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0" name="TextBox 799"/>
            <p:cNvSpPr txBox="1"/>
            <p:nvPr/>
          </p:nvSpPr>
          <p:spPr>
            <a:xfrm rot="12600000">
              <a:off x="1929721" y="1887954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150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1" name="TextBox 800"/>
            <p:cNvSpPr txBox="1"/>
            <p:nvPr/>
          </p:nvSpPr>
          <p:spPr>
            <a:xfrm rot="12000000">
              <a:off x="1697190" y="2385960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160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2" name="TextBox 801"/>
            <p:cNvSpPr txBox="1"/>
            <p:nvPr/>
          </p:nvSpPr>
          <p:spPr>
            <a:xfrm rot="11400000">
              <a:off x="1555009" y="2916160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170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3" name="TextBox 802"/>
            <p:cNvSpPr txBox="1"/>
            <p:nvPr/>
          </p:nvSpPr>
          <p:spPr>
            <a:xfrm rot="10800000">
              <a:off x="1506090" y="3464658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180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4" name="TextBox 803"/>
            <p:cNvSpPr txBox="1"/>
            <p:nvPr/>
          </p:nvSpPr>
          <p:spPr>
            <a:xfrm rot="10200000">
              <a:off x="1554163" y="4009847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190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5" name="TextBox 804"/>
            <p:cNvSpPr txBox="1"/>
            <p:nvPr/>
          </p:nvSpPr>
          <p:spPr>
            <a:xfrm rot="9600000">
              <a:off x="1695121" y="4539641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200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6" name="TextBox 805"/>
            <p:cNvSpPr txBox="1"/>
            <p:nvPr/>
          </p:nvSpPr>
          <p:spPr>
            <a:xfrm rot="9000000">
              <a:off x="1927743" y="5037050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210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7" name="TextBox 806"/>
            <p:cNvSpPr txBox="1"/>
            <p:nvPr/>
          </p:nvSpPr>
          <p:spPr>
            <a:xfrm rot="8400000">
              <a:off x="2244193" y="5487491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220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8" name="TextBox 807"/>
            <p:cNvSpPr txBox="1"/>
            <p:nvPr/>
          </p:nvSpPr>
          <p:spPr>
            <a:xfrm rot="7800000">
              <a:off x="2631587" y="5874563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230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09" name="TextBox 808"/>
            <p:cNvSpPr txBox="1"/>
            <p:nvPr/>
          </p:nvSpPr>
          <p:spPr>
            <a:xfrm rot="7200000">
              <a:off x="3081932" y="6190594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240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0" name="TextBox 809"/>
            <p:cNvSpPr txBox="1"/>
            <p:nvPr/>
          </p:nvSpPr>
          <p:spPr>
            <a:xfrm rot="6600000">
              <a:off x="3578990" y="6422836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250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1" name="TextBox 810"/>
            <p:cNvSpPr txBox="1"/>
            <p:nvPr/>
          </p:nvSpPr>
          <p:spPr>
            <a:xfrm rot="6000000">
              <a:off x="4109239" y="6561975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260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2" name="TextBox 811"/>
            <p:cNvSpPr txBox="1"/>
            <p:nvPr/>
          </p:nvSpPr>
          <p:spPr>
            <a:xfrm rot="5400000">
              <a:off x="4656183" y="6613767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270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3" name="TextBox 812"/>
            <p:cNvSpPr txBox="1"/>
            <p:nvPr/>
          </p:nvSpPr>
          <p:spPr>
            <a:xfrm rot="4800000">
              <a:off x="5204684" y="6563535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280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4" name="TextBox 813"/>
            <p:cNvSpPr txBox="1"/>
            <p:nvPr/>
          </p:nvSpPr>
          <p:spPr>
            <a:xfrm rot="4200000">
              <a:off x="5731876" y="6420454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290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5" name="TextBox 814"/>
            <p:cNvSpPr txBox="1"/>
            <p:nvPr/>
          </p:nvSpPr>
          <p:spPr>
            <a:xfrm rot="3600000">
              <a:off x="6229787" y="6189662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300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6" name="TextBox 815"/>
            <p:cNvSpPr txBox="1"/>
            <p:nvPr/>
          </p:nvSpPr>
          <p:spPr>
            <a:xfrm rot="3000000">
              <a:off x="6679084" y="5877420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310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7" name="TextBox 816"/>
            <p:cNvSpPr txBox="1"/>
            <p:nvPr/>
          </p:nvSpPr>
          <p:spPr>
            <a:xfrm rot="2400000">
              <a:off x="7068236" y="5486915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320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8" name="TextBox 817"/>
            <p:cNvSpPr txBox="1"/>
            <p:nvPr/>
          </p:nvSpPr>
          <p:spPr>
            <a:xfrm rot="1800000">
              <a:off x="7383453" y="5038290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330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19" name="TextBox 818"/>
            <p:cNvSpPr txBox="1"/>
            <p:nvPr/>
          </p:nvSpPr>
          <p:spPr>
            <a:xfrm rot="1200000">
              <a:off x="7615712" y="4538938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340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  <p:sp>
          <p:nvSpPr>
            <p:cNvPr id="820" name="TextBox 819"/>
            <p:cNvSpPr txBox="1"/>
            <p:nvPr/>
          </p:nvSpPr>
          <p:spPr>
            <a:xfrm rot="600000">
              <a:off x="7756501" y="4010322"/>
              <a:ext cx="87716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dirty="0" smtClean="0"/>
                <a:t> 350</a:t>
              </a:r>
              <a:r>
                <a:rPr lang="ko-KR" altLang="en-US" dirty="0" smtClean="0"/>
                <a:t>도</a:t>
              </a:r>
              <a:endParaRPr lang="ko-KR" altLang="en-US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29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216</Words>
  <Application>Microsoft Office PowerPoint</Application>
  <PresentationFormat>사용자 지정</PresentationFormat>
  <Paragraphs>80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AKAII</dc:creator>
  <cp:lastModifiedBy>AKAII</cp:lastModifiedBy>
  <cp:revision>15</cp:revision>
  <cp:lastPrinted>2015-12-18T07:00:17Z</cp:lastPrinted>
  <dcterms:created xsi:type="dcterms:W3CDTF">2015-12-17T09:40:46Z</dcterms:created>
  <dcterms:modified xsi:type="dcterms:W3CDTF">2015-12-18T07:06:25Z</dcterms:modified>
</cp:coreProperties>
</file>