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693400" cy="7561263"/>
  <p:notesSz cx="6797675" cy="9928225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764" y="-61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7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7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6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ED4E-E709-480D-86E2-0EA3F80428F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58A3-F98F-400A-A105-00136F26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30492" y="1620391"/>
            <a:ext cx="4632417" cy="4320480"/>
            <a:chOff x="2754412" y="1476375"/>
            <a:chExt cx="4632417" cy="4320480"/>
          </a:xfrm>
        </p:grpSpPr>
        <p:grpSp>
          <p:nvGrpSpPr>
            <p:cNvPr id="409" name="그룹 408"/>
            <p:cNvGrpSpPr/>
            <p:nvPr/>
          </p:nvGrpSpPr>
          <p:grpSpPr>
            <a:xfrm>
              <a:off x="2754412" y="1476375"/>
              <a:ext cx="4632417" cy="4320480"/>
              <a:chOff x="1963440" y="384363"/>
              <a:chExt cx="4632417" cy="4320480"/>
            </a:xfrm>
          </p:grpSpPr>
          <p:grpSp>
            <p:nvGrpSpPr>
              <p:cNvPr id="410" name="그룹 409"/>
              <p:cNvGrpSpPr/>
              <p:nvPr/>
            </p:nvGrpSpPr>
            <p:grpSpPr>
              <a:xfrm rot="-4320000">
                <a:off x="2119409" y="228394"/>
                <a:ext cx="4320480" cy="4632417"/>
                <a:chOff x="2267744" y="120622"/>
                <a:chExt cx="4320480" cy="4632417"/>
              </a:xfrm>
            </p:grpSpPr>
            <p:grpSp>
              <p:nvGrpSpPr>
                <p:cNvPr id="412" name="그룹 411"/>
                <p:cNvGrpSpPr/>
                <p:nvPr/>
              </p:nvGrpSpPr>
              <p:grpSpPr>
                <a:xfrm rot="-4320000">
                  <a:off x="1427180" y="1097720"/>
                  <a:ext cx="4114195" cy="2160000"/>
                  <a:chOff x="2474029" y="487015"/>
                  <a:chExt cx="4114195" cy="2160000"/>
                </a:xfrm>
              </p:grpSpPr>
              <p:cxnSp>
                <p:nvCxnSpPr>
                  <p:cNvPr id="823" name="직선 연결선 822"/>
                  <p:cNvCxnSpPr>
                    <a:endCxn id="414" idx="6"/>
                  </p:cNvCxnSpPr>
                  <p:nvPr/>
                </p:nvCxnSpPr>
                <p:spPr>
                  <a:xfrm rot="12960000">
                    <a:off x="2474029" y="1957921"/>
                    <a:ext cx="216024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직선 연결선 823"/>
                  <p:cNvCxnSpPr/>
                  <p:nvPr/>
                </p:nvCxnSpPr>
                <p:spPr>
                  <a:xfrm rot="17280000">
                    <a:off x="3681282" y="1567014"/>
                    <a:ext cx="216000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직선 연결선 824"/>
                  <p:cNvCxnSpPr/>
                  <p:nvPr/>
                </p:nvCxnSpPr>
                <p:spPr>
                  <a:xfrm>
                    <a:off x="4427985" y="2592799"/>
                    <a:ext cx="216023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" name="그룹 412"/>
                <p:cNvGrpSpPr/>
                <p:nvPr/>
              </p:nvGrpSpPr>
              <p:grpSpPr>
                <a:xfrm>
                  <a:off x="2267744" y="432559"/>
                  <a:ext cx="4320480" cy="4320480"/>
                  <a:chOff x="2267744" y="432559"/>
                  <a:chExt cx="4320480" cy="4320480"/>
                </a:xfrm>
              </p:grpSpPr>
              <p:sp>
                <p:nvSpPr>
                  <p:cNvPr id="414" name="타원 413"/>
                  <p:cNvSpPr/>
                  <p:nvPr/>
                </p:nvSpPr>
                <p:spPr>
                  <a:xfrm rot="12960000">
                    <a:off x="2267744" y="432559"/>
                    <a:ext cx="4320480" cy="43204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822" name="직선 연결선 821"/>
                  <p:cNvCxnSpPr/>
                  <p:nvPr/>
                </p:nvCxnSpPr>
                <p:spPr>
                  <a:xfrm>
                    <a:off x="4426558" y="2592798"/>
                    <a:ext cx="2160000" cy="8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11" name="직선 연결선 410"/>
              <p:cNvCxnSpPr/>
              <p:nvPr/>
            </p:nvCxnSpPr>
            <p:spPr>
              <a:xfrm>
                <a:off x="4426558" y="2591960"/>
                <a:ext cx="2160000" cy="2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6" name="TextBox 825"/>
            <p:cNvSpPr txBox="1"/>
            <p:nvPr/>
          </p:nvSpPr>
          <p:spPr>
            <a:xfrm rot="3240000">
              <a:off x="5765197" y="2590146"/>
              <a:ext cx="1420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해바라기 씨</a:t>
              </a:r>
              <a:endParaRPr lang="ko-KR" altLang="en-US" dirty="0"/>
            </a:p>
          </p:txBody>
        </p:sp>
        <p:sp>
          <p:nvSpPr>
            <p:cNvPr id="827" name="TextBox 826"/>
            <p:cNvSpPr txBox="1"/>
            <p:nvPr/>
          </p:nvSpPr>
          <p:spPr>
            <a:xfrm rot="7560000">
              <a:off x="6164247" y="442637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치즈</a:t>
              </a:r>
              <a:endParaRPr lang="ko-KR" altLang="en-US" dirty="0"/>
            </a:p>
          </p:txBody>
        </p:sp>
        <p:sp>
          <p:nvSpPr>
            <p:cNvPr id="828" name="TextBox 827"/>
            <p:cNvSpPr txBox="1"/>
            <p:nvPr/>
          </p:nvSpPr>
          <p:spPr>
            <a:xfrm rot="20520000">
              <a:off x="4421014" y="2039449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과일</a:t>
              </a:r>
              <a:endParaRPr lang="ko-KR" altLang="en-US" dirty="0"/>
            </a:p>
          </p:txBody>
        </p:sp>
        <p:sp>
          <p:nvSpPr>
            <p:cNvPr id="829" name="TextBox 828"/>
            <p:cNvSpPr txBox="1"/>
            <p:nvPr/>
          </p:nvSpPr>
          <p:spPr>
            <a:xfrm rot="16200000">
              <a:off x="3088444" y="349927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삶은 달걀</a:t>
              </a:r>
              <a:endParaRPr lang="ko-KR" altLang="en-US" dirty="0"/>
            </a:p>
          </p:txBody>
        </p:sp>
        <p:sp>
          <p:nvSpPr>
            <p:cNvPr id="830" name="TextBox 829"/>
            <p:cNvSpPr txBox="1"/>
            <p:nvPr/>
          </p:nvSpPr>
          <p:spPr>
            <a:xfrm rot="11880000">
              <a:off x="4424503" y="4977721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멸치</a:t>
              </a:r>
              <a:endParaRPr lang="ko-KR" altLang="en-US" dirty="0"/>
            </a:p>
          </p:txBody>
        </p:sp>
        <p:pic>
          <p:nvPicPr>
            <p:cNvPr id="831" name="Picture 4" descr="D:\프로젝트\햄스터\사진 및 그림\햄스터-랜더링파일\top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99245" y="2972313"/>
              <a:ext cx="1332000" cy="1429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32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16</cp:revision>
  <cp:lastPrinted>2015-12-18T07:00:17Z</cp:lastPrinted>
  <dcterms:created xsi:type="dcterms:W3CDTF">2015-12-17T09:40:46Z</dcterms:created>
  <dcterms:modified xsi:type="dcterms:W3CDTF">2016-01-17T15:14:01Z</dcterms:modified>
</cp:coreProperties>
</file>