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2" r:id="rId5"/>
  </p:sldIdLst>
  <p:sldSz cx="10693400" cy="7561263"/>
  <p:notesSz cx="6797675" cy="9928225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80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1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2500" y="3964148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프로젝트\햄스터\햄스터 스쿨\다운로드\material\아비\ko\얼음\i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프로젝트\햄스터\햄스터 스쿨\다운로드\material\아비\ko\얼음\얼음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846700" y="3777031"/>
            <a:ext cx="1803600" cy="1803600"/>
            <a:chOff x="2322364" y="1620391"/>
            <a:chExt cx="1803600" cy="1803600"/>
          </a:xfrm>
        </p:grpSpPr>
        <p:sp>
          <p:nvSpPr>
            <p:cNvPr id="23" name="직사각형 2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4887" y="3777031"/>
            <a:ext cx="1803600" cy="1803600"/>
            <a:chOff x="2322364" y="1620391"/>
            <a:chExt cx="1803600" cy="1803600"/>
          </a:xfrm>
        </p:grpSpPr>
        <p:sp>
          <p:nvSpPr>
            <p:cNvPr id="26" name="직사각형 25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44887" y="3777031"/>
            <a:ext cx="1803600" cy="1803600"/>
            <a:chOff x="2322364" y="1620391"/>
            <a:chExt cx="1803600" cy="1803600"/>
          </a:xfrm>
        </p:grpSpPr>
        <p:sp>
          <p:nvSpPr>
            <p:cNvPr id="29" name="직사각형 2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244887" y="3777031"/>
            <a:ext cx="1803600" cy="1803600"/>
            <a:chOff x="2322364" y="1620391"/>
            <a:chExt cx="1803600" cy="1803600"/>
          </a:xfrm>
        </p:grpSpPr>
        <p:sp>
          <p:nvSpPr>
            <p:cNvPr id="32" name="직사각형 3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7" name="Picture 5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37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>
            <a:off x="8328386" y="3418691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49167" y="4585268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49" y="4581199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2500" y="366854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846700" y="180631"/>
            <a:ext cx="1803600" cy="1803600"/>
            <a:chOff x="2322364" y="1620391"/>
            <a:chExt cx="1803600" cy="1803600"/>
          </a:xfrm>
        </p:grpSpPr>
        <p:sp>
          <p:nvSpPr>
            <p:cNvPr id="15" name="직사각형 14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38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846700" y="1977031"/>
            <a:ext cx="1803600" cy="1803600"/>
            <a:chOff x="2322364" y="1620391"/>
            <a:chExt cx="1803600" cy="1803600"/>
          </a:xfrm>
        </p:grpSpPr>
        <p:sp>
          <p:nvSpPr>
            <p:cNvPr id="21" name="직사각형 20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39" name="Picture 3" descr="D:\프로젝트\햄스터\햄스터 스쿨\다운로드\material\아비\ko\얼음\i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프로젝트\햄스터\햄스터 스쿨\다운로드\material\아비\ko\얼음\얼음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846700" y="3777031"/>
            <a:ext cx="1803600" cy="1803600"/>
            <a:chOff x="2322364" y="1620391"/>
            <a:chExt cx="1803600" cy="1803600"/>
          </a:xfrm>
        </p:grpSpPr>
        <p:sp>
          <p:nvSpPr>
            <p:cNvPr id="27" name="직사각형 26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44888" y="3777031"/>
            <a:ext cx="1803600" cy="1803600"/>
            <a:chOff x="2322364" y="1620391"/>
            <a:chExt cx="1803600" cy="1803600"/>
          </a:xfrm>
        </p:grpSpPr>
        <p:sp>
          <p:nvSpPr>
            <p:cNvPr id="30" name="직사각형 2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444888" y="3777031"/>
            <a:ext cx="1803600" cy="1803600"/>
            <a:chOff x="2322364" y="1620391"/>
            <a:chExt cx="1803600" cy="1803600"/>
          </a:xfrm>
        </p:grpSpPr>
        <p:sp>
          <p:nvSpPr>
            <p:cNvPr id="33" name="직사각형 3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44888" y="3777031"/>
            <a:ext cx="1803600" cy="1803600"/>
            <a:chOff x="2322364" y="1620391"/>
            <a:chExt cx="1803600" cy="1803600"/>
          </a:xfrm>
        </p:grpSpPr>
        <p:sp>
          <p:nvSpPr>
            <p:cNvPr id="36" name="직사각형 35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41" name="Picture 5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37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D:\프로젝트\햄스터\햄스터 스쿨\다운로드\material\아비\ko\얼음\얼음_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>
            <a:off x="8328385" y="3420491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 rot="5400000">
            <a:off x="1131092" y="5219585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49168" y="987080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56" y="4581198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9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88" y="5765949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프로젝트\햄스터\햄스터 스쿨\다운로드\material\아비\ko\얼음\얼음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1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:\프로젝트\햄스터\햄스터 스쿨\다운로드\material\아비\ko\얼음\얼음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444888" y="1977031"/>
            <a:ext cx="1803600" cy="1803600"/>
            <a:chOff x="2322364" y="1620391"/>
            <a:chExt cx="1803600" cy="1803600"/>
          </a:xfrm>
        </p:grpSpPr>
        <p:sp>
          <p:nvSpPr>
            <p:cNvPr id="20" name="직사각형 1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44887" y="1977031"/>
            <a:ext cx="1803600" cy="1803600"/>
            <a:chOff x="2322364" y="1620391"/>
            <a:chExt cx="1803600" cy="1803600"/>
          </a:xfrm>
        </p:grpSpPr>
        <p:sp>
          <p:nvSpPr>
            <p:cNvPr id="23" name="직사각형 2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5" name="Picture 5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9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D:\프로젝트\햄스터\햄스터 스쿨\다운로드\material\아비\ko\얼음\얼음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37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644887" y="3777031"/>
            <a:ext cx="1803600" cy="1803600"/>
            <a:chOff x="2322364" y="1620391"/>
            <a:chExt cx="1803600" cy="1803600"/>
          </a:xfrm>
        </p:grpSpPr>
        <p:sp>
          <p:nvSpPr>
            <p:cNvPr id="28" name="직사각형 27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44888" y="3777031"/>
            <a:ext cx="1803600" cy="1803600"/>
            <a:chOff x="2322364" y="1620391"/>
            <a:chExt cx="1803600" cy="1803600"/>
          </a:xfrm>
        </p:grpSpPr>
        <p:sp>
          <p:nvSpPr>
            <p:cNvPr id="31" name="직사각형 30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44887" y="3777031"/>
            <a:ext cx="1803600" cy="1803600"/>
            <a:chOff x="2322364" y="1620391"/>
            <a:chExt cx="1803600" cy="1803600"/>
          </a:xfrm>
        </p:grpSpPr>
        <p:sp>
          <p:nvSpPr>
            <p:cNvPr id="34" name="직사각형 33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37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D:\프로젝트\햄스터\햄스터 스쿨\다운로드\material\아비\ko\얼음\i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444888" y="5577031"/>
            <a:ext cx="1803600" cy="1803600"/>
            <a:chOff x="2322364" y="1620391"/>
            <a:chExt cx="1803600" cy="1803600"/>
          </a:xfrm>
        </p:grpSpPr>
        <p:sp>
          <p:nvSpPr>
            <p:cNvPr id="40" name="직사각형 3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Picture 5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55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 rot="5400000" flipH="1">
            <a:off x="4728387" y="-178603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 flipH="1">
            <a:off x="1130198" y="3420491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>
            <a:off x="8328386" y="1620491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 rot="16200000" flipH="1">
            <a:off x="6529295" y="5220492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56" y="6386175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55" y="4582999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0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80700" y="5765948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2644887" y="1977031"/>
            <a:ext cx="1803600" cy="1803600"/>
            <a:chOff x="2322364" y="1620391"/>
            <a:chExt cx="1803600" cy="1803600"/>
          </a:xfrm>
        </p:grpSpPr>
        <p:sp>
          <p:nvSpPr>
            <p:cNvPr id="19" name="직사각형 1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88" name="Picture 4" descr="D:\프로젝트\햄스터\햄스터 스쿨\다운로드\material\아비\ko\얼음\얼음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D:\프로젝트\햄스터\햄스터 스쿨\다운로드\material\아비\ko\얼음\ic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644887" y="3777031"/>
            <a:ext cx="1803600" cy="1803600"/>
            <a:chOff x="2322364" y="1620391"/>
            <a:chExt cx="1803600" cy="1803600"/>
          </a:xfrm>
        </p:grpSpPr>
        <p:sp>
          <p:nvSpPr>
            <p:cNvPr id="26" name="직사각형 25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8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프로젝트\햄스터\햄스터 스쿨\다운로드\material\아비\ko\얼음\얼음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D:\프로젝트\햄스터\햄스터 스쿨\다운로드\material\아비\ko\얼음\얼음_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644887" y="5577031"/>
            <a:ext cx="1803600" cy="1803600"/>
            <a:chOff x="2322364" y="1620391"/>
            <a:chExt cx="1803600" cy="1803600"/>
          </a:xfrm>
        </p:grpSpPr>
        <p:sp>
          <p:nvSpPr>
            <p:cNvPr id="33" name="직사각형 3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44888" y="5577031"/>
            <a:ext cx="1803600" cy="1803600"/>
            <a:chOff x="2322364" y="1620391"/>
            <a:chExt cx="1803600" cy="1803600"/>
          </a:xfrm>
        </p:grpSpPr>
        <p:sp>
          <p:nvSpPr>
            <p:cNvPr id="36" name="직사각형 35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244888" y="5577031"/>
            <a:ext cx="1803600" cy="1803600"/>
            <a:chOff x="2322364" y="1620391"/>
            <a:chExt cx="1803600" cy="1803600"/>
          </a:xfrm>
        </p:grpSpPr>
        <p:sp>
          <p:nvSpPr>
            <p:cNvPr id="39" name="직사각형 3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3" descr="D:\프로젝트\햄스터\햄스터 스쿨\다운로드\material\아비\ko\얼음\얼음_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1993"/>
          <a:stretch/>
        </p:blipFill>
        <p:spPr bwMode="auto">
          <a:xfrm flipH="1">
            <a:off x="1130197" y="5399724"/>
            <a:ext cx="123481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2"/>
          <a:stretch/>
        </p:blipFill>
        <p:spPr bwMode="auto">
          <a:xfrm rot="5400000" flipH="1">
            <a:off x="2928386" y="-178603"/>
            <a:ext cx="12348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프로젝트\햄스터\햄스터 스쿨\원본\ha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1993"/>
          <a:stretch/>
        </p:blipFill>
        <p:spPr bwMode="auto">
          <a:xfrm>
            <a:off x="8328385" y="5399724"/>
            <a:ext cx="123481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47356" y="6384374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8249" y="2782093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66</cp:revision>
  <cp:lastPrinted>2016-10-31T15:04:41Z</cp:lastPrinted>
  <dcterms:created xsi:type="dcterms:W3CDTF">2015-12-13T11:24:24Z</dcterms:created>
  <dcterms:modified xsi:type="dcterms:W3CDTF">2020-01-28T15:54:12Z</dcterms:modified>
</cp:coreProperties>
</file>