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1" r:id="rId3"/>
    <p:sldId id="272" r:id="rId4"/>
    <p:sldId id="275" r:id="rId5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8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5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2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6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8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10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1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4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1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0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55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FE4A-20CE-411A-AAE1-0E97B20E2883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B49F-37E8-45BF-9F87-EF8380594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35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5475027" y="3122998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805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5475027" y="3122998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 rot="5400000">
            <a:off x="3170771" y="3122998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 rot="5400000">
            <a:off x="866515" y="3122999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 rot="5400000">
            <a:off x="-1437741" y="3122999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9726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5475027" y="3122998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 rot="5400000">
            <a:off x="3350771" y="2582998"/>
            <a:ext cx="5688633" cy="16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 rot="5400000">
            <a:off x="686515" y="2582999"/>
            <a:ext cx="5688633" cy="16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 rot="5400000">
            <a:off x="-1437741" y="3122999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86271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4935027" y="2582999"/>
            <a:ext cx="5688633" cy="16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5" name="직사각형 4"/>
          <p:cNvSpPr/>
          <p:nvPr/>
        </p:nvSpPr>
        <p:spPr>
          <a:xfrm rot="5400000">
            <a:off x="2810771" y="3122998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 rot="5400000">
            <a:off x="1226515" y="3123000"/>
            <a:ext cx="5688633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 rot="5400000">
            <a:off x="-897741" y="2582999"/>
            <a:ext cx="5688633" cy="16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2217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0</Words>
  <Application>Microsoft Office PowerPoint</Application>
  <PresentationFormat>A4 용지(210x297mm)</PresentationFormat>
  <Paragraphs>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AKAII</dc:creator>
  <cp:lastModifiedBy>AKAII</cp:lastModifiedBy>
  <cp:revision>25</cp:revision>
  <cp:lastPrinted>2016-12-22T16:10:41Z</cp:lastPrinted>
  <dcterms:created xsi:type="dcterms:W3CDTF">2015-10-04T10:40:49Z</dcterms:created>
  <dcterms:modified xsi:type="dcterms:W3CDTF">2016-12-22T16:12:25Z</dcterms:modified>
</cp:coreProperties>
</file>