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7" r:id="rId3"/>
  </p:sldIdLst>
  <p:sldSz cx="10693400" cy="7561263"/>
  <p:notesSz cx="6797675" cy="9928225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900" y="-210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8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6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9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01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5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1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AD77-5F53-4E3F-8C79-213BC236FD6F}" type="datetimeFigureOut">
              <a:rPr lang="ko-KR" altLang="en-US" smtClean="0"/>
              <a:t>2020-01-29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BD188-9654-4F01-8378-7AC40C08E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1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4" descr="D:\프로젝트\햄스터\사진 및 그림\햄스터-랜더링파일\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78900" y="5764147"/>
            <a:ext cx="1332000" cy="1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원호 64"/>
          <p:cNvSpPr/>
          <p:nvPr/>
        </p:nvSpPr>
        <p:spPr>
          <a:xfrm rot="10800000">
            <a:off x="1748950" y="3161671"/>
            <a:ext cx="3315600" cy="3315600"/>
          </a:xfrm>
          <a:prstGeom prst="arc">
            <a:avLst>
              <a:gd name="adj1" fmla="val 15909355"/>
              <a:gd name="adj2" fmla="val 325865"/>
            </a:avLst>
          </a:prstGeom>
          <a:ln w="288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원호 57"/>
          <p:cNvSpPr/>
          <p:nvPr/>
        </p:nvSpPr>
        <p:spPr>
          <a:xfrm rot="16200000">
            <a:off x="1740144" y="1082261"/>
            <a:ext cx="3315600" cy="3315600"/>
          </a:xfrm>
          <a:prstGeom prst="arc">
            <a:avLst>
              <a:gd name="adj1" fmla="val 15877193"/>
              <a:gd name="adj2" fmla="val 288993"/>
            </a:avLst>
          </a:prstGeom>
          <a:ln w="288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원호 3"/>
          <p:cNvSpPr/>
          <p:nvPr/>
        </p:nvSpPr>
        <p:spPr>
          <a:xfrm>
            <a:off x="5630519" y="1079993"/>
            <a:ext cx="3315600" cy="3315600"/>
          </a:xfrm>
          <a:prstGeom prst="arc">
            <a:avLst>
              <a:gd name="adj1" fmla="val 15897249"/>
              <a:gd name="adj2" fmla="val 302610"/>
            </a:avLst>
          </a:prstGeom>
          <a:ln w="288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원호 65"/>
          <p:cNvSpPr/>
          <p:nvPr/>
        </p:nvSpPr>
        <p:spPr>
          <a:xfrm rot="5400000">
            <a:off x="5628138" y="3161587"/>
            <a:ext cx="3315600" cy="3315600"/>
          </a:xfrm>
          <a:prstGeom prst="arc">
            <a:avLst>
              <a:gd name="adj1" fmla="val 15882133"/>
              <a:gd name="adj2" fmla="val 303611"/>
            </a:avLst>
          </a:prstGeom>
          <a:ln w="2880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399100" y="180631"/>
            <a:ext cx="1047600" cy="1803600"/>
            <a:chOff x="3399100" y="180631"/>
            <a:chExt cx="1047600" cy="1803600"/>
          </a:xfrm>
        </p:grpSpPr>
        <p:sp>
          <p:nvSpPr>
            <p:cNvPr id="36" name="직사각형 35"/>
            <p:cNvSpPr/>
            <p:nvPr/>
          </p:nvSpPr>
          <p:spPr>
            <a:xfrm>
              <a:off x="3400900" y="18063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399100" y="938431"/>
              <a:ext cx="1047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443100" y="180631"/>
            <a:ext cx="1803600" cy="1803600"/>
            <a:chOff x="2322364" y="1620391"/>
            <a:chExt cx="1803600" cy="1803600"/>
          </a:xfrm>
        </p:grpSpPr>
        <p:sp>
          <p:nvSpPr>
            <p:cNvPr id="39" name="직사각형 38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-3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243100" y="180631"/>
            <a:ext cx="1047600" cy="1803600"/>
            <a:chOff x="2322364" y="1620391"/>
            <a:chExt cx="1047600" cy="1803600"/>
          </a:xfrm>
        </p:grpSpPr>
        <p:sp>
          <p:nvSpPr>
            <p:cNvPr id="42" name="직사각형 41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322364" y="2378191"/>
              <a:ext cx="1047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+3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6700" y="2733031"/>
            <a:ext cx="1803600" cy="1047600"/>
            <a:chOff x="846700" y="2733031"/>
            <a:chExt cx="1803600" cy="1047600"/>
          </a:xfrm>
        </p:grpSpPr>
        <p:sp>
          <p:nvSpPr>
            <p:cNvPr id="48" name="직사각형 47"/>
            <p:cNvSpPr/>
            <p:nvPr/>
          </p:nvSpPr>
          <p:spPr>
            <a:xfrm>
              <a:off x="1604500" y="2733031"/>
              <a:ext cx="288000" cy="104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46700" y="273483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043100" y="2733031"/>
            <a:ext cx="1803600" cy="1047600"/>
            <a:chOff x="8043100" y="2733031"/>
            <a:chExt cx="1803600" cy="1047600"/>
          </a:xfrm>
        </p:grpSpPr>
        <p:sp>
          <p:nvSpPr>
            <p:cNvPr id="60" name="직사각형 59"/>
            <p:cNvSpPr/>
            <p:nvPr/>
          </p:nvSpPr>
          <p:spPr>
            <a:xfrm>
              <a:off x="8800900" y="2733031"/>
              <a:ext cx="288000" cy="104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043100" y="273483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46700" y="3777031"/>
            <a:ext cx="1803600" cy="1047600"/>
            <a:chOff x="2322364" y="1620391"/>
            <a:chExt cx="1803600" cy="1047600"/>
          </a:xfrm>
        </p:grpSpPr>
        <p:sp>
          <p:nvSpPr>
            <p:cNvPr id="63" name="직사각형 62"/>
            <p:cNvSpPr/>
            <p:nvPr/>
          </p:nvSpPr>
          <p:spPr>
            <a:xfrm>
              <a:off x="3080164" y="1620391"/>
              <a:ext cx="288000" cy="104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+1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043100" y="3777031"/>
            <a:ext cx="1803600" cy="1047600"/>
            <a:chOff x="2322364" y="1620391"/>
            <a:chExt cx="1803600" cy="1047600"/>
          </a:xfrm>
        </p:grpSpPr>
        <p:sp>
          <p:nvSpPr>
            <p:cNvPr id="75" name="직사각형 74"/>
            <p:cNvSpPr/>
            <p:nvPr/>
          </p:nvSpPr>
          <p:spPr>
            <a:xfrm>
              <a:off x="3080164" y="1620391"/>
              <a:ext cx="288000" cy="104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99100" y="5577031"/>
            <a:ext cx="1047600" cy="1803600"/>
            <a:chOff x="3399100" y="5577031"/>
            <a:chExt cx="1047600" cy="1803600"/>
          </a:xfrm>
        </p:grpSpPr>
        <p:sp>
          <p:nvSpPr>
            <p:cNvPr id="81" name="직사각형 80"/>
            <p:cNvSpPr/>
            <p:nvPr/>
          </p:nvSpPr>
          <p:spPr>
            <a:xfrm>
              <a:off x="3400900" y="557703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399100" y="6334831"/>
              <a:ext cx="1047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443100" y="5577031"/>
            <a:ext cx="1803600" cy="1803600"/>
            <a:chOff x="2322364" y="1620391"/>
            <a:chExt cx="1803600" cy="1803600"/>
          </a:xfrm>
        </p:grpSpPr>
        <p:sp>
          <p:nvSpPr>
            <p:cNvPr id="84" name="직사각형 83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+1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243100" y="5577031"/>
            <a:ext cx="1047600" cy="1803600"/>
            <a:chOff x="2322364" y="1620391"/>
            <a:chExt cx="1047600" cy="1803600"/>
          </a:xfrm>
        </p:grpSpPr>
        <p:sp>
          <p:nvSpPr>
            <p:cNvPr id="87" name="직사각형 86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322364" y="2378191"/>
              <a:ext cx="1047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-1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3" name="Picture 25" descr="D:\프로젝트\햄스터\햄스터 스쿨\다운로드\material\아비\ko\depar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46462" y="6384374"/>
            <a:ext cx="3968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5" descr="D:\프로젝트\햄스터\햄스터 스쿨\다운로드\material\아비\ko\마법사막\마법_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23" y="1984233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7" descr="D:\프로젝트\햄스터\햄스터 스쿨\다운로드\material\아비\ko\마법사막\마법_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00" y="3786044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8" descr="D:\프로젝트\햄스터\햄스터 스쿨\다운로드\material\아비\ko\마법사막\마법_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435" y="1975218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3" descr="D:\프로젝트\햄스터\햄스터 스쿨\다운로드\material\아비\ko\마법사막\마법_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11" y="1984233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D:\프로젝트\햄스터\햄스터 스쿨\다운로드\material\아비\ko\마법사막\마법_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13" y="3780631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D:\프로젝트\햄스터\햄스터 스쿨\다운로드\material\아비\ko\마법사막\마법_5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11" y="3778819"/>
            <a:ext cx="1801813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2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4" descr="D:\프로젝트\햄스터\사진 및 그림\햄스터-랜더링파일\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2500" y="5765948"/>
            <a:ext cx="1332000" cy="142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/>
          <p:cNvGrpSpPr/>
          <p:nvPr/>
        </p:nvGrpSpPr>
        <p:grpSpPr>
          <a:xfrm>
            <a:off x="846700" y="180631"/>
            <a:ext cx="1803600" cy="1803600"/>
            <a:chOff x="2322364" y="1620391"/>
            <a:chExt cx="1803600" cy="1803600"/>
          </a:xfrm>
        </p:grpSpPr>
        <p:sp>
          <p:nvSpPr>
            <p:cNvPr id="32" name="직사각형 31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43100" y="180631"/>
            <a:ext cx="1803600" cy="1803600"/>
            <a:chOff x="2322364" y="1620391"/>
            <a:chExt cx="1803600" cy="1803600"/>
          </a:xfrm>
        </p:grpSpPr>
        <p:sp>
          <p:nvSpPr>
            <p:cNvPr id="36" name="직사각형 35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-1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443100" y="180631"/>
            <a:ext cx="1803600" cy="1803600"/>
            <a:chOff x="2322364" y="1620391"/>
            <a:chExt cx="1803600" cy="1803600"/>
          </a:xfrm>
        </p:grpSpPr>
        <p:sp>
          <p:nvSpPr>
            <p:cNvPr id="39" name="직사각형 38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+1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243100" y="180631"/>
            <a:ext cx="1803600" cy="1803600"/>
            <a:chOff x="2322364" y="1620391"/>
            <a:chExt cx="1803600" cy="1803600"/>
          </a:xfrm>
        </p:grpSpPr>
        <p:sp>
          <p:nvSpPr>
            <p:cNvPr id="42" name="직사각형 41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043100" y="180631"/>
            <a:ext cx="1803600" cy="1803600"/>
            <a:chOff x="2322364" y="1620391"/>
            <a:chExt cx="1803600" cy="1803600"/>
          </a:xfrm>
        </p:grpSpPr>
        <p:sp>
          <p:nvSpPr>
            <p:cNvPr id="45" name="직사각형 44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46700" y="1977031"/>
            <a:ext cx="1803600" cy="1803600"/>
            <a:chOff x="2322364" y="1620391"/>
            <a:chExt cx="1803600" cy="1803600"/>
          </a:xfrm>
        </p:grpSpPr>
        <p:sp>
          <p:nvSpPr>
            <p:cNvPr id="48" name="직사각형 47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8043100" y="1977031"/>
            <a:ext cx="1803600" cy="1803600"/>
            <a:chOff x="2322364" y="1620391"/>
            <a:chExt cx="1803600" cy="1803600"/>
          </a:xfrm>
        </p:grpSpPr>
        <p:sp>
          <p:nvSpPr>
            <p:cNvPr id="60" name="직사각형 59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-3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46700" y="3777031"/>
            <a:ext cx="1803600" cy="1803600"/>
            <a:chOff x="2322364" y="1620391"/>
            <a:chExt cx="1803600" cy="1803600"/>
          </a:xfrm>
        </p:grpSpPr>
        <p:sp>
          <p:nvSpPr>
            <p:cNvPr id="63" name="직사각형 62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+3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8043100" y="3777031"/>
            <a:ext cx="1803600" cy="1803600"/>
            <a:chOff x="2322364" y="1620391"/>
            <a:chExt cx="1803600" cy="1803600"/>
          </a:xfrm>
        </p:grpSpPr>
        <p:sp>
          <p:nvSpPr>
            <p:cNvPr id="75" name="직사각형 74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+3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846700" y="5577031"/>
            <a:ext cx="1803600" cy="1803600"/>
            <a:chOff x="2322364" y="1620391"/>
            <a:chExt cx="1803600" cy="1803600"/>
          </a:xfrm>
        </p:grpSpPr>
        <p:sp>
          <p:nvSpPr>
            <p:cNvPr id="78" name="직사각형 77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2643100" y="5577031"/>
            <a:ext cx="1803600" cy="1803600"/>
            <a:chOff x="2322364" y="1620391"/>
            <a:chExt cx="1803600" cy="1803600"/>
          </a:xfrm>
        </p:grpSpPr>
        <p:sp>
          <p:nvSpPr>
            <p:cNvPr id="81" name="직사각형 80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+1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443100" y="5577031"/>
            <a:ext cx="1803600" cy="1803600"/>
            <a:chOff x="2322364" y="1620391"/>
            <a:chExt cx="1803600" cy="1803600"/>
          </a:xfrm>
        </p:grpSpPr>
        <p:sp>
          <p:nvSpPr>
            <p:cNvPr id="84" name="직사각형 83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-1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6243100" y="5577031"/>
            <a:ext cx="1803600" cy="1803600"/>
            <a:chOff x="2322364" y="1620391"/>
            <a:chExt cx="1803600" cy="1803600"/>
          </a:xfrm>
        </p:grpSpPr>
        <p:sp>
          <p:nvSpPr>
            <p:cNvPr id="87" name="직사각형 86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+2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8043100" y="5577031"/>
            <a:ext cx="1803600" cy="1803600"/>
            <a:chOff x="2322364" y="1620391"/>
            <a:chExt cx="1803600" cy="1803600"/>
          </a:xfrm>
        </p:grpSpPr>
        <p:sp>
          <p:nvSpPr>
            <p:cNvPr id="90" name="직사각형 89"/>
            <p:cNvSpPr/>
            <p:nvPr/>
          </p:nvSpPr>
          <p:spPr>
            <a:xfrm>
              <a:off x="3080164" y="1620391"/>
              <a:ext cx="288000" cy="18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322364" y="2378191"/>
              <a:ext cx="1803600" cy="28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 smtClean="0">
                  <a:latin typeface="Arial" pitchFamily="34" charset="0"/>
                  <a:cs typeface="Arial" pitchFamily="34" charset="0"/>
                </a:rPr>
                <a:t>-2</a:t>
              </a:r>
              <a:endParaRPr lang="ko-KR" altLang="en-US" sz="18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3" name="Picture 25" descr="D:\프로젝트\햄스터\햄스터 스쿨\다운로드\material\아비\ko\depar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50062" y="6384374"/>
            <a:ext cx="396875" cy="1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3" descr="D:\프로젝트\햄스터\햄스터 스쿨\다운로드\material\아비\ko\과자나라\과자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87" y="3780631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D:\프로젝트\햄스터\햄스터 스쿨\다운로드\material\아비\ko\과자나라\해바라기씨 컵케이크_도착지점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88" y="3780631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D:\프로젝트\햄스터\햄스터 스쿨\다운로드\material\아비\ko\과자나라\과자_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00" y="3780631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5" descr="D:\프로젝트\햄스터\햄스터 스쿨\다운로드\material\아비\ko\과자나라\과자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88" y="1984231"/>
            <a:ext cx="1801812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D:\프로젝트\햄스터\햄스터 스쿨\다운로드\material\아비\ko\과자나라\과자_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00" y="1984232"/>
            <a:ext cx="1801812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3" descr="D:\프로젝트\햄스터\햄스터 스쿨\다운로드\material\아비\ko\과자나라\과자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112" y="1984232"/>
            <a:ext cx="1801813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7963</TotalTime>
  <Words>44</Words>
  <Application>Microsoft Office PowerPoint</Application>
  <PresentationFormat>사용자 지정</PresentationFormat>
  <Paragraphs>22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AKAII</dc:creator>
  <cp:lastModifiedBy>AKAII</cp:lastModifiedBy>
  <cp:revision>79</cp:revision>
  <cp:lastPrinted>2017-01-16T08:22:25Z</cp:lastPrinted>
  <dcterms:created xsi:type="dcterms:W3CDTF">2015-12-13T11:24:24Z</dcterms:created>
  <dcterms:modified xsi:type="dcterms:W3CDTF">2020-01-28T15:57:18Z</dcterms:modified>
</cp:coreProperties>
</file>