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71" r:id="rId16"/>
    <p:sldId id="272" r:id="rId17"/>
    <p:sldId id="26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H8PMOAReS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%2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225550" y="140843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>
                <a:latin typeface="서울남산체 B" charset="0"/>
                <a:ea typeface="서울남산체 B" charset="0"/>
              </a:rPr>
              <a:t>Gut - gui 사용법</a:t>
            </a:r>
            <a:endParaRPr lang="ko-KR" altLang="en-US" sz="8000"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88304115631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7425" r="32843" b="32962"/>
          <a:stretch>
            <a:fillRect/>
          </a:stretch>
        </p:blipFill>
        <p:spPr>
          <a:xfrm>
            <a:off x="732790" y="384810"/>
            <a:ext cx="9381490" cy="574103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3441700" y="708025"/>
            <a:ext cx="820420" cy="32385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3354070" y="1702435"/>
            <a:ext cx="2225040" cy="27368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78585" y="467995"/>
            <a:ext cx="7829550" cy="5769610"/>
            <a:chOff x="1378585" y="467995"/>
            <a:chExt cx="7829550" cy="5769610"/>
          </a:xfrm>
        </p:grpSpPr>
        <p:pic>
          <p:nvPicPr>
            <p:cNvPr id="2" name="그림 1" descr="C:/Users/A/AppData/Roaming/PolarisOffice/ETemp/2244_8758720/fImage120761184565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935" y="467995"/>
              <a:ext cx="7673340" cy="5769610"/>
            </a:xfrm>
            <a:prstGeom prst="rect">
              <a:avLst/>
            </a:prstGeom>
            <a:noFill/>
          </p:spPr>
        </p:pic>
        <p:sp>
          <p:nvSpPr>
            <p:cNvPr id="3" name="도형 2"/>
            <p:cNvSpPr>
              <a:spLocks/>
            </p:cNvSpPr>
            <p:nvPr/>
          </p:nvSpPr>
          <p:spPr>
            <a:xfrm>
              <a:off x="1378585" y="2124710"/>
              <a:ext cx="1442085" cy="1056640"/>
            </a:xfrm>
            <a:prstGeom prst="frame">
              <a:avLst>
                <a:gd name="adj1" fmla="val 5888"/>
              </a:avLst>
            </a:prstGeom>
            <a:solidFill>
              <a:srgbClr val="FF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>
              <a:off x="4857750" y="2186940"/>
              <a:ext cx="2995295" cy="43180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200" b="1">
                  <a:solidFill>
                    <a:srgbClr val="FF0000"/>
                  </a:solidFill>
                  <a:latin typeface="서울남산체 L" charset="0"/>
                  <a:ea typeface="서울남산체 L" charset="0"/>
                </a:rPr>
                <a:t>자기 아이디(깃허브 아이디</a:t>
              </a:r>
              <a:r>
                <a:rPr sz="220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)</a:t>
              </a:r>
              <a:endPara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텍스트 상자 4"/>
            <p:cNvSpPr txBox="1">
              <a:spLocks/>
            </p:cNvSpPr>
            <p:nvPr/>
          </p:nvSpPr>
          <p:spPr>
            <a:xfrm>
              <a:off x="7165975" y="2643505"/>
              <a:ext cx="2042160" cy="431800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200" b="1">
                  <a:solidFill>
                    <a:srgbClr val="FF0000"/>
                  </a:solidFill>
                  <a:latin typeface="서울남산체 L" charset="0"/>
                  <a:ea typeface="서울남산체 L" charset="0"/>
                </a:rPr>
                <a:t>자기 깃허브 주소</a:t>
              </a:r>
              <a:endPara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도형 6"/>
          <p:cNvSpPr>
            <a:spLocks/>
          </p:cNvSpPr>
          <p:nvPr/>
        </p:nvSpPr>
        <p:spPr>
          <a:xfrm rot="5400000">
            <a:off x="7268210" y="3801745"/>
            <a:ext cx="1342390" cy="584835"/>
          </a:xfrm>
          <a:prstGeom prst="rightArrow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6858635" y="5255895"/>
            <a:ext cx="2273935" cy="1007110"/>
          </a:xfrm>
          <a:prstGeom prst="frame">
            <a:avLst>
              <a:gd name="adj1" fmla="val 6107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478280" y="3702685"/>
            <a:ext cx="3131820" cy="522604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5738812762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" y="57150"/>
            <a:ext cx="11530965" cy="664464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4683760" y="4771390"/>
            <a:ext cx="2113280" cy="534670"/>
          </a:xfrm>
          <a:prstGeom prst="frame">
            <a:avLst>
              <a:gd name="adj1" fmla="val 11630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23825" y="62230"/>
            <a:ext cx="1640840" cy="1876425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987800" y="2907665"/>
            <a:ext cx="6648450" cy="831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내용을 작성하여 저장합니다.</a:t>
            </a:r>
            <a:endParaRPr lang="ko-KR" altLang="en-US" sz="24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그리고 </a:t>
            </a:r>
            <a:r>
              <a:rPr sz="24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UTF-8 </a:t>
            </a:r>
            <a:r>
              <a:rPr sz="24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로 저장합니다(한글이 안깨지도록)</a:t>
            </a:r>
            <a:endParaRPr lang="ko-KR" altLang="en-US" sz="24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8248131254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" y="309245"/>
            <a:ext cx="11158855" cy="673671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832735" y="4659630"/>
            <a:ext cx="1466850" cy="572135"/>
          </a:xfrm>
          <a:prstGeom prst="frame">
            <a:avLst>
              <a:gd name="adj1" fmla="val 15216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398145" y="1217930"/>
            <a:ext cx="2534920" cy="734060"/>
          </a:xfrm>
          <a:prstGeom prst="frame">
            <a:avLst>
              <a:gd name="adj1" fmla="val 6655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081020" y="2000885"/>
            <a:ext cx="8549005" cy="893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[Rescan]</a:t>
            </a:r>
            <a:r>
              <a:rPr sz="2600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 </a:t>
            </a:r>
            <a:r>
              <a:rPr sz="2600">
                <a:latin typeface="서울남산체 L" charset="0"/>
                <a:ea typeface="서울남산체 L" charset="0"/>
              </a:rPr>
              <a:t>을 누른 후 </a:t>
            </a:r>
            <a:r>
              <a:rPr sz="2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[Unstaged Changes] </a:t>
            </a:r>
            <a:r>
              <a:rPr sz="2600">
                <a:latin typeface="서울남산체 L" charset="0"/>
                <a:ea typeface="서울남산체 L" charset="0"/>
              </a:rPr>
              <a:t>에 파일이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>
                <a:latin typeface="서울남산체 L" charset="0"/>
                <a:ea typeface="서울남산체 L" charset="0"/>
              </a:rPr>
              <a:t> 들어갔는지 확인합니다.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3420000">
            <a:off x="2000250" y="3330575"/>
            <a:ext cx="1690370" cy="695960"/>
          </a:xfrm>
          <a:prstGeom prst="leftArrow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3150713683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196215"/>
            <a:ext cx="10777220" cy="646430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857500" y="4746625"/>
            <a:ext cx="1466850" cy="43561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34035" y="3653155"/>
            <a:ext cx="2547620" cy="1031875"/>
          </a:xfrm>
          <a:prstGeom prst="frame">
            <a:avLst>
              <a:gd name="adj1" fmla="val 8427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4634230" y="3106420"/>
            <a:ext cx="6163310" cy="893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[Staged Changed]</a:t>
            </a:r>
            <a:r>
              <a:rPr sz="2600">
                <a:latin typeface="서울남산체 L" charset="0"/>
                <a:ea typeface="서울남산체 L" charset="0"/>
              </a:rPr>
              <a:t> 를 눌러서 파일이 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[Staged Changes]</a:t>
            </a:r>
            <a:r>
              <a:rPr sz="2600">
                <a:latin typeface="서울남산체 L" charset="0"/>
                <a:ea typeface="서울남산체 L" charset="0"/>
              </a:rPr>
              <a:t>로 넘어가게 합니다.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1740000">
            <a:off x="1478280" y="4944745"/>
            <a:ext cx="1553845" cy="485140"/>
          </a:xfrm>
          <a:prstGeom prst="leftArrow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31507141267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196215"/>
            <a:ext cx="10777220" cy="646430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907030" y="5093970"/>
            <a:ext cx="1280795" cy="36131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050665" y="4137660"/>
            <a:ext cx="4659630" cy="783590"/>
          </a:xfrm>
          <a:prstGeom prst="frame">
            <a:avLst>
              <a:gd name="adj1" fmla="val 7824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4187190" y="5268595"/>
            <a:ext cx="7356475" cy="893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Signed-off-by : 깃허브 아이디&lt;깃허브 이메일&gt;</a:t>
            </a:r>
            <a:r>
              <a:rPr sz="2600">
                <a:latin typeface="서울남산체 L" charset="0"/>
                <a:ea typeface="서울남산체 L" charset="0"/>
              </a:rPr>
              <a:t>작성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>
                <a:latin typeface="서울남산체 L" charset="0"/>
                <a:ea typeface="서울남산체 L" charset="0"/>
              </a:rPr>
              <a:t>명령어 : 깃허브 아이디&lt;깃허브 이메일&gt;</a:t>
            </a:r>
            <a:endParaRPr lang="ko-KR" altLang="en-US" sz="26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514481455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5" y="-55245"/>
            <a:ext cx="10860405" cy="656653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3131185" y="5579110"/>
            <a:ext cx="1329690" cy="32321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08025" y="6150610"/>
            <a:ext cx="5641340" cy="36131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851275" y="2658745"/>
            <a:ext cx="7070725" cy="1293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[Commit] </a:t>
            </a:r>
            <a:r>
              <a:rPr sz="2600">
                <a:latin typeface="서울남산체 L" charset="0"/>
                <a:ea typeface="서울남산체 L" charset="0"/>
              </a:rPr>
              <a:t>을 누르면 이 화면이 뜹니다.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>
                <a:latin typeface="서울남산체 L" charset="0"/>
                <a:ea typeface="서울남산체 L" charset="0"/>
              </a:rPr>
              <a:t>그럼 하단에 </a:t>
            </a:r>
            <a:r>
              <a:rPr sz="2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Creates commit </a:t>
            </a:r>
            <a:r>
              <a:rPr sz="2600">
                <a:latin typeface="서울남산체 L" charset="0"/>
                <a:ea typeface="서울남산체 L" charset="0"/>
              </a:rPr>
              <a:t>이 뜹니다.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>
                <a:latin typeface="서울남산체 L" charset="0"/>
                <a:ea typeface="서울남산체 L" charset="0"/>
              </a:rPr>
              <a:t>그럼 커밋이 완료된 것입니다.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91067149587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7972" r="32942" b="34416"/>
          <a:stretch>
            <a:fillRect/>
          </a:stretch>
        </p:blipFill>
        <p:spPr>
          <a:xfrm>
            <a:off x="720090" y="360045"/>
            <a:ext cx="9443720" cy="559181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1192530" y="509270"/>
            <a:ext cx="2324100" cy="2672080"/>
          </a:xfrm>
          <a:prstGeom prst="frame">
            <a:avLst>
              <a:gd name="adj1" fmla="val 4810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478280" y="2683510"/>
            <a:ext cx="1591310" cy="36131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391285" y="633730"/>
            <a:ext cx="647065" cy="32385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037964" y="1292225"/>
            <a:ext cx="610108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[Edit] - [Options]</a:t>
            </a:r>
            <a:r>
              <a:rPr sz="3600">
                <a:latin typeface="서울남산체 L" charset="0"/>
                <a:ea typeface="서울남산체 L" charset="0"/>
              </a:rPr>
              <a:t> 를 누릅니다.</a:t>
            </a:r>
            <a:endParaRPr lang="ko-KR" altLang="en-US" sz="36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64227154555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" y="202565"/>
            <a:ext cx="8647430" cy="665289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98450" y="969010"/>
            <a:ext cx="5393055" cy="1392555"/>
          </a:xfrm>
          <a:prstGeom prst="frame">
            <a:avLst>
              <a:gd name="adj1" fmla="val 4466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764665" y="2982595"/>
            <a:ext cx="10151110" cy="175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[User Name]</a:t>
            </a:r>
            <a:r>
              <a:rPr sz="3600">
                <a:latin typeface="서울남산체 L" charset="0"/>
                <a:ea typeface="서울남산체 L" charset="0"/>
              </a:rPr>
              <a:t> 에 깃 허브 아이디(혹은 깃허브 이름)</a:t>
            </a:r>
            <a:endParaRPr lang="ko-KR" altLang="en-US" sz="3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[Email Address]</a:t>
            </a:r>
            <a:r>
              <a:rPr sz="3600">
                <a:latin typeface="서울남산체 L" charset="0"/>
                <a:ea typeface="서울남산체 L" charset="0"/>
              </a:rPr>
              <a:t>에 이메일 작성</a:t>
            </a:r>
            <a:endParaRPr lang="ko-KR" altLang="en-US" sz="3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[Summarized ...]</a:t>
            </a:r>
            <a:r>
              <a:rPr sz="3600" b="1">
                <a:latin typeface="서울남산체 L" charset="0"/>
                <a:ea typeface="서울남산체 L" charset="0"/>
              </a:rPr>
              <a:t> </a:t>
            </a:r>
            <a:r>
              <a:rPr sz="3600">
                <a:latin typeface="서울남산체 L" charset="0"/>
                <a:ea typeface="서울남산체 L" charset="0"/>
              </a:rPr>
              <a:t>체크 </a:t>
            </a:r>
            <a:r>
              <a:rPr sz="3600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해제</a:t>
            </a:r>
            <a:endParaRPr lang="ko-KR" altLang="en-US" sz="3600">
              <a:latin typeface="서울남산체 L" charset="0"/>
              <a:ea typeface="서울남산체 L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7877175" y="6398895"/>
            <a:ext cx="1292860" cy="44767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17840616081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" y="205740"/>
            <a:ext cx="10443210" cy="614362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248535" y="4832985"/>
            <a:ext cx="1479550" cy="34861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640705" y="4236720"/>
            <a:ext cx="3380105" cy="59753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9790430" y="5814695"/>
            <a:ext cx="1169035" cy="59753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075430" y="4423410"/>
            <a:ext cx="1217930" cy="733425"/>
          </a:xfrm>
          <a:prstGeom prst="rightArrow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360295" y="1516380"/>
            <a:ext cx="6772275" cy="2308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[Push]</a:t>
            </a:r>
            <a:r>
              <a:rPr sz="4800">
                <a:latin typeface="서울남산체 L" charset="0"/>
                <a:ea typeface="서울남산체 L" charset="0"/>
              </a:rPr>
              <a:t> 를 누른 후 </a:t>
            </a:r>
            <a:endParaRPr lang="ko-KR" altLang="en-US" sz="4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[Remote]</a:t>
            </a:r>
            <a:r>
              <a:rPr sz="4800">
                <a:latin typeface="서울남산체 L" charset="0"/>
                <a:ea typeface="서울남산체 L" charset="0"/>
              </a:rPr>
              <a:t> 에 ‘origin’ 작성</a:t>
            </a:r>
            <a:endParaRPr lang="ko-KR" altLang="en-US" sz="4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 i="1" u="sng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[Push]</a:t>
            </a:r>
            <a:r>
              <a:rPr sz="4800">
                <a:latin typeface="서울남산체 L" charset="0"/>
                <a:ea typeface="서울남산체 L" charset="0"/>
              </a:rPr>
              <a:t> 버튼 누름</a:t>
            </a:r>
            <a:endParaRPr lang="ko-KR" altLang="en-US" sz="4800">
              <a:latin typeface="서울남산체 L" charset="0"/>
              <a:ea typeface="서울남산체 L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2460000">
            <a:off x="8274685" y="5168900"/>
            <a:ext cx="1280795" cy="758190"/>
          </a:xfrm>
          <a:prstGeom prst="rightArrow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795020" y="2150110"/>
            <a:ext cx="10474960" cy="2554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>
                <a:latin typeface="서울남산체 L" charset="0"/>
                <a:ea typeface="서울남산체 L" charset="0"/>
              </a:rPr>
              <a:t>① 깃허브에 파일 올리기(</a:t>
            </a:r>
            <a:r>
              <a:rPr sz="8000" u="sng">
                <a:latin typeface="서울남산체 L" charset="0"/>
                <a:ea typeface="서울남산체 L" charset="0"/>
              </a:rPr>
              <a:t>gui 툴 사용</a:t>
            </a:r>
            <a:r>
              <a:rPr sz="8000">
                <a:latin typeface="서울남산체 L" charset="0"/>
                <a:ea typeface="서울남산체 L" charset="0"/>
              </a:rPr>
              <a:t>하여)</a:t>
            </a:r>
            <a:endParaRPr lang="ko-KR" altLang="en-US" sz="80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4925616858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11455"/>
            <a:ext cx="10608945" cy="598932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534035" y="3106420"/>
            <a:ext cx="7493000" cy="59690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21970" y="1354455"/>
            <a:ext cx="2273935" cy="38544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609215" y="4448175"/>
            <a:ext cx="7629525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200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Pushing 성공 화면</a:t>
            </a:r>
            <a:endParaRPr lang="ko-KR" altLang="en-US" sz="7200" b="1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14844717291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" y="62230"/>
            <a:ext cx="9613900" cy="711962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347980" y="4970145"/>
            <a:ext cx="4746625" cy="31115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3093720" y="2435225"/>
            <a:ext cx="6697345" cy="893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서울남산체 L" charset="0"/>
                <a:ea typeface="서울남산체 L" charset="0"/>
              </a:rPr>
              <a:t>자신의 </a:t>
            </a:r>
            <a:r>
              <a:rPr sz="2600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깃허브에 가서 올라온 파일을 확인</a:t>
            </a:r>
            <a:r>
              <a:rPr sz="2600" b="1">
                <a:latin typeface="서울남산체 L" charset="0"/>
                <a:ea typeface="서울남산체 L" charset="0"/>
              </a:rPr>
              <a:t>합니다</a:t>
            </a:r>
            <a:r>
              <a:rPr sz="2600" b="1">
                <a:latin typeface="맑은 고딕" charset="0"/>
                <a:ea typeface="맑은 고딕" charset="0"/>
              </a:rPr>
              <a:t>.</a:t>
            </a:r>
            <a:endParaRPr lang="ko-KR" altLang="en-US" sz="2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맑은 고딕" charset="0"/>
                <a:ea typeface="맑은 고딕" charset="0"/>
              </a:rPr>
              <a:t>(</a:t>
            </a:r>
            <a:r>
              <a:rPr sz="2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새로고침</a:t>
            </a:r>
            <a:r>
              <a:rPr sz="2600" b="1">
                <a:latin typeface="맑은 고딕" charset="0"/>
                <a:ea typeface="맑은 고딕" charset="0"/>
              </a:rPr>
              <a:t> 필수)</a:t>
            </a:r>
            <a:endParaRPr lang="ko-KR" altLang="en-US" sz="2600" b="1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98755" y="4796155"/>
            <a:ext cx="1304925" cy="62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894715" y="5678170"/>
            <a:ext cx="1304925" cy="621665"/>
          </a:xfrm>
          <a:prstGeom prst="rightArrow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484755" y="5802630"/>
            <a:ext cx="4361815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latin typeface="서울남산체 L" charset="0"/>
                <a:ea typeface="서울남산체 L" charset="0"/>
              </a:rPr>
              <a:t>올라온 파일 클릭합니다.</a:t>
            </a:r>
            <a:endParaRPr lang="ko-KR" altLang="en-US" sz="2200" b="1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184417572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" y="585470"/>
            <a:ext cx="9979025" cy="551561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97815" y="2671445"/>
            <a:ext cx="3740785" cy="2684145"/>
          </a:xfrm>
          <a:prstGeom prst="frame">
            <a:avLst>
              <a:gd name="adj1" fmla="val 4155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676400" y="5266029"/>
            <a:ext cx="861461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 dirty="0" err="1">
                <a:latin typeface="서울남산체 L" charset="0"/>
                <a:ea typeface="서울남산체 L" charset="0"/>
              </a:rPr>
              <a:t>작성한</a:t>
            </a:r>
            <a:r>
              <a:rPr sz="2600" b="1" dirty="0">
                <a:latin typeface="서울남산체 L" charset="0"/>
                <a:ea typeface="서울남산체 L" charset="0"/>
              </a:rPr>
              <a:t> </a:t>
            </a:r>
            <a:r>
              <a:rPr sz="2600" b="1" dirty="0" err="1">
                <a:latin typeface="서울남산체 L" charset="0"/>
                <a:ea typeface="서울남산체 L" charset="0"/>
              </a:rPr>
              <a:t>파일의</a:t>
            </a:r>
            <a:r>
              <a:rPr sz="2600" b="1" dirty="0">
                <a:latin typeface="서울남산체 L" charset="0"/>
                <a:ea typeface="서울남산체 L" charset="0"/>
              </a:rPr>
              <a:t> </a:t>
            </a:r>
            <a:r>
              <a:rPr sz="2600" b="1" dirty="0" err="1" smtClean="0">
                <a:latin typeface="서울남산체 L" charset="0"/>
                <a:ea typeface="서울남산체 L" charset="0"/>
              </a:rPr>
              <a:t>내용</a:t>
            </a:r>
            <a:r>
              <a:rPr lang="en-US" sz="2600" b="1" dirty="0" smtClean="0">
                <a:latin typeface="서울남산체 L" charset="0"/>
                <a:ea typeface="서울남산체 L" charset="0"/>
              </a:rPr>
              <a:t>  </a:t>
            </a:r>
            <a:r>
              <a:rPr lang="ko-KR" altLang="en-US" sz="2600" b="1" dirty="0" smtClean="0">
                <a:latin typeface="서울남산체 L" charset="0"/>
                <a:ea typeface="서울남산체 L" charset="0"/>
              </a:rPr>
              <a:t>참고 동영상</a:t>
            </a:r>
            <a:endParaRPr lang="en-US" sz="2600" b="1" dirty="0" smtClean="0">
              <a:latin typeface="서울남산체 L" charset="0"/>
              <a:ea typeface="서울남산체 L" charset="0"/>
            </a:endParaRPr>
          </a:p>
          <a:p>
            <a:r>
              <a:rPr lang="en-US" altLang="ko-KR" sz="2800" dirty="0">
                <a:hlinkClick r:id="rId3"/>
              </a:rPr>
              <a:t>https://www.youtube.com/watch?v=kH8PMOAReSM</a:t>
            </a:r>
            <a:endParaRPr lang="ko-KR" altLang="en-US" sz="2600" b="1" dirty="0">
              <a:latin typeface="서울남산체 L" charset="0"/>
              <a:ea typeface="서울남산체 L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571500" y="1453515"/>
            <a:ext cx="4398645" cy="72136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5379720" y="1714500"/>
            <a:ext cx="260985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서울남산체 L" charset="0"/>
                <a:ea typeface="서울남산체 L" charset="0"/>
              </a:rPr>
              <a:t>올린 사람과 시간</a:t>
            </a:r>
            <a:endParaRPr lang="ko-KR" altLang="en-US" sz="2400">
              <a:latin typeface="서울남산체 L" charset="0"/>
              <a:ea typeface="서울남산체 L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8747125" y="1577975"/>
            <a:ext cx="1976119" cy="64643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279525" y="571500"/>
            <a:ext cx="9965690" cy="6184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  <a:hlinkClick r:id="rId2"/>
              </a:rPr>
              <a:t>https://github.com/ </a:t>
            </a:r>
            <a:r>
              <a:rPr sz="1800">
                <a:latin typeface="맑은 고딕" charset="0"/>
                <a:ea typeface="맑은 고딕" charset="0"/>
              </a:rPr>
              <a:t>   </a:t>
            </a:r>
            <a:r>
              <a:rPr sz="1800">
                <a:latin typeface="서울남산체 L" charset="0"/>
                <a:ea typeface="서울남산체 L" charset="0"/>
              </a:rPr>
              <a:t>에 들어가서 회원 가입을 한다. 그 다음 새로운 repository를 하나 만든다. 그리고 생기는 주소를 잘 저장해둔다.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2. </a:t>
            </a:r>
            <a:r>
              <a:rPr sz="18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3"/>
              </a:rPr>
              <a:t>https://git-scm.com/downloads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서울남산체 L" charset="0"/>
                <a:ea typeface="서울남산체 L" charset="0"/>
              </a:rPr>
              <a:t>에 들어가서 자신의 사양에 맞는 파일 다운로드 한다. (설치 시 팝업 메뉴 아무것도 건들지 않는다.)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Arial" charset="0"/>
                <a:cs typeface="+mn-cs"/>
              </a:rPr>
              <a:t>3. </a:t>
            </a:r>
            <a:r>
              <a:rPr sz="1800">
                <a:latin typeface="서울남산체 L" charset="0"/>
                <a:ea typeface="서울남산체 L" charset="0"/>
              </a:rPr>
              <a:t>설치가 되면 git- gui 클릭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4.  [create new repository] 클릭 - 작업 폴더를 선택해야하므로 c드라이브에 파일 하나를 만들어고 그 안에 폴더를 하나 더 만들어서 선택한다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5. 그리고 create를 누른다.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6. c 드라이브에 만든 폴더 안에 txt 파일 하나를 만듭니다(자유 형식)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7.  상단메뉴의  [remote]를 누른 다음 [add]를 누르고 name에 origin을  작성하고 레파지토리에서 만든 주소를 location에 붙여넣기 한다.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8. fetch immediately 를 선택한 후 add를 눌러 succecss라고 뜨는 창을 확인 한다.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9. 그리고 6번에서 만든 텍스트 파일을 utf-8로 해야 한글이 안깨집니다. 그리고 gui 창에서 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[rescan]을 눌러 unstaged changes 항목에 파일이 올라가는지 확인합니다.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11760" y="845185"/>
            <a:ext cx="117544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10.  rescan을 누른 후 [stage changed] 를 눌러 파일이 [stage changes]항목으로 들어간 것을 확인한다.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11. 옮겨진 것을 확인한 다음 [sign off]를 누르고 창에 Signed-off-by: 자신의 깃허브 아이디 &lt;깃허브 만들때 쓴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이메일 주소&gt; 를 친다.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그리고 그 윗줄에 커밋내용을 쓴다. 예) test용입니다.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그 다음 [commit]을 누릅니다. 그리고 [push]하기 전 [edit]-[option]에 가서 username에 아이디쓰고 email에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가입할때 쓴 이메일 주소를 작성하고 summarize 체크 해제 후 저장합니다.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12. 그리고 [push]를 누르면 로그인 화면이 뜨는데 로그인을 해줍니다.  그러면 push도 success가 뜹니다.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13. 다시 깃허브에 들어가(자신의 파일로) 새로고침하여 올라온 파일을 확인합니다.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31201947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95"/>
            <a:ext cx="12192635" cy="610806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944245" y="173990"/>
            <a:ext cx="2249170" cy="38608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504815" y="1242695"/>
            <a:ext cx="3329940" cy="1802130"/>
          </a:xfrm>
          <a:prstGeom prst="frame">
            <a:avLst>
              <a:gd name="adj1" fmla="val 4783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10098149929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12" r="35901"/>
          <a:stretch>
            <a:fillRect/>
          </a:stretch>
        </p:blipFill>
        <p:spPr>
          <a:xfrm>
            <a:off x="571500" y="-323215"/>
            <a:ext cx="7815580" cy="718185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1031240" y="5069205"/>
            <a:ext cx="1752600" cy="33655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074545" y="5628640"/>
            <a:ext cx="2684780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설치 확인 후 클릭</a:t>
            </a:r>
            <a:endParaRPr lang="ko-KR" altLang="en-US" sz="2200" b="1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17394410218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600710"/>
            <a:ext cx="9757410" cy="614680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670810" y="1565275"/>
            <a:ext cx="2647315" cy="47307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7449310448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" y="198120"/>
            <a:ext cx="9605010" cy="5779135"/>
          </a:xfrm>
          <a:prstGeom prst="rect">
            <a:avLst/>
          </a:prstGeom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>
            <a:off x="3938905" y="1863725"/>
            <a:ext cx="518160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Gui 기본 화면</a:t>
            </a:r>
            <a:endParaRPr lang="ko-KR" altLang="en-US" sz="36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62303106218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" y="461645"/>
            <a:ext cx="6096635" cy="613473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1217295" y="1988185"/>
            <a:ext cx="2560320" cy="27368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289050" y="2581275"/>
            <a:ext cx="1494790" cy="27368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291590" y="3168650"/>
            <a:ext cx="4883785" cy="1015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c드라이브에 GUI_Test 파일을 만들고 그 안에</a:t>
            </a:r>
            <a:endParaRPr lang="ko-KR" altLang="en-US" sz="20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떠 test01이라는 파일을 만들어줍니다.</a:t>
            </a:r>
            <a:endParaRPr lang="ko-KR" altLang="en-US" sz="20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A/AppData/Roaming/PolarisOffice/ETemp/2244_8758720/fImage63973110288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35" y="398145"/>
            <a:ext cx="5902960" cy="6111875"/>
          </a:xfrm>
          <a:prstGeom prst="rect">
            <a:avLst/>
          </a:prstGeom>
          <a:noFill/>
        </p:spPr>
      </p:pic>
      <p:sp>
        <p:nvSpPr>
          <p:cNvPr id="7" name="도형 6"/>
          <p:cNvSpPr>
            <a:spLocks/>
          </p:cNvSpPr>
          <p:nvPr/>
        </p:nvSpPr>
        <p:spPr>
          <a:xfrm>
            <a:off x="7116445" y="1923415"/>
            <a:ext cx="2560320" cy="273685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7302500" y="3538220"/>
            <a:ext cx="4883785" cy="708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test01파일에 예시로 텍스트 파일을 만듭니다.</a:t>
            </a:r>
            <a:endParaRPr lang="ko-KR" altLang="en-US" sz="20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5330190" y="3975735"/>
            <a:ext cx="1790065" cy="1069340"/>
          </a:xfrm>
          <a:prstGeom prst="rightArrow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22</Pages>
  <Words>522</Words>
  <Characters>0</Characters>
  <Application>Microsoft Office PowerPoint</Application>
  <DocSecurity>0</DocSecurity>
  <PresentationFormat>와이드스크린</PresentationFormat>
  <Lines>0</Lines>
  <Paragraphs>67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서울남산체 B</vt:lpstr>
      <vt:lpstr>서울남산체 L</vt:lpstr>
      <vt:lpstr>Arial</vt:lpstr>
      <vt:lpstr>Office 테마</vt:lpstr>
      <vt:lpstr>Gut - gui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tory2949</dc:creator>
  <cp:lastModifiedBy>jun</cp:lastModifiedBy>
  <cp:revision>4</cp:revision>
  <dcterms:modified xsi:type="dcterms:W3CDTF">2019-12-01T04:09:08Z</dcterms:modified>
</cp:coreProperties>
</file>