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8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9" r:id="rId20"/>
    <p:sldId id="257" r:id="rId21"/>
    <p:sldId id="258" r:id="rId22"/>
    <p:sldId id="260" r:id="rId23"/>
    <p:sldId id="263" r:id="rId24"/>
    <p:sldId id="264" r:id="rId25"/>
    <p:sldId id="265" r:id="rId26"/>
    <p:sldId id="266" r:id="rId27"/>
    <p:sldId id="267" r:id="rId28"/>
    <p:sldId id="261" r:id="rId29"/>
    <p:sldId id="268" r:id="rId30"/>
    <p:sldId id="269" r:id="rId31"/>
    <p:sldId id="270" r:id="rId32"/>
    <p:sldId id="271" r:id="rId33"/>
    <p:sldId id="272" r:id="rId34"/>
    <p:sldId id="262" r:id="rId35"/>
    <p:sldId id="273" r:id="rId36"/>
    <p:sldId id="274" r:id="rId37"/>
    <p:sldId id="275" r:id="rId38"/>
    <p:sldId id="276" r:id="rId39"/>
    <p:sldId id="277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37" Type="http://schemas.openxmlformats.org/officeDocument/2006/relationships/slide" Target="slides/slide19.xml"></Relationship><Relationship Id="rId38" Type="http://schemas.openxmlformats.org/officeDocument/2006/relationships/slide" Target="slides/slide20.xml"></Relationship><Relationship Id="rId39" Type="http://schemas.openxmlformats.org/officeDocument/2006/relationships/slide" Target="slides/slide21.xml"></Relationship><Relationship Id="rId40" Type="http://schemas.openxmlformats.org/officeDocument/2006/relationships/slide" Target="slides/slide22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883041156317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20761184565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73881276276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82481312546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1507136833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15071412670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1448145576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910671495871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642271545554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784061608183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92561685869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484471729124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18441757238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hyperlink" Target="https://github.com/ " TargetMode="External"></Relationship><Relationship Id="rId3" Type="http://schemas.openxmlformats.org/officeDocument/2006/relationships/hyperlink" Target="https://git-scm.com/downloads" TargetMode="Externa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312019471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0098149929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739441021873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744931044879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623031062180.png"></Relationship><Relationship Id="rId3" Type="http://schemas.openxmlformats.org/officeDocument/2006/relationships/image" Target="../media/fImage639731102886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225550" y="140843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0">
                <a:latin typeface="서울남산체 B" charset="0"/>
                <a:ea typeface="서울남산체 B" charset="0"/>
              </a:rPr>
              <a:t>Gut - gui 사용법</a:t>
            </a:r>
            <a:endParaRPr lang="ko-KR" altLang="en-US" sz="8000">
              <a:latin typeface="서울남산체 B" charset="0"/>
              <a:ea typeface="서울남산체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288304115631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8" t="7425" r="32843" b="32962"/>
          <a:stretch>
            <a:fillRect/>
          </a:stretch>
        </p:blipFill>
        <p:spPr>
          <a:xfrm rot="0">
            <a:off x="732790" y="384810"/>
            <a:ext cx="9381490" cy="574103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3441700" y="708025"/>
            <a:ext cx="820420" cy="323850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354070" y="1702435"/>
            <a:ext cx="2225040" cy="273685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1378585" y="467995"/>
            <a:ext cx="7829550" cy="5769610"/>
            <a:chOff x="1378585" y="467995"/>
            <a:chExt cx="7829550" cy="5769610"/>
          </a:xfrm>
        </p:grpSpPr>
        <p:pic>
          <p:nvPicPr>
            <p:cNvPr id="2" name="그림 1" descr="C:/Users/A/AppData/Roaming/PolarisOffice/ETemp/2244_8758720/fImage120761184565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384935" y="467995"/>
              <a:ext cx="7673340" cy="5769610"/>
            </a:xfrm>
            <a:prstGeom prst="rect"/>
            <a:noFill/>
          </p:spPr>
        </p:pic>
        <p:sp>
          <p:nvSpPr>
            <p:cNvPr id="3" name="도형 2"/>
            <p:cNvSpPr>
              <a:spLocks/>
            </p:cNvSpPr>
            <p:nvPr/>
          </p:nvSpPr>
          <p:spPr>
            <a:xfrm rot="0">
              <a:off x="1378585" y="2124710"/>
              <a:ext cx="1442085" cy="1056640"/>
            </a:xfrm>
            <a:prstGeom prst="frame">
              <a:avLst>
                <a:gd name="adj1" fmla="val 5888"/>
              </a:avLst>
            </a:prstGeom>
            <a:solidFill>
              <a:srgbClr val="FF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텍스트 상자 3"/>
            <p:cNvSpPr txBox="1">
              <a:spLocks/>
            </p:cNvSpPr>
            <p:nvPr/>
          </p:nvSpPr>
          <p:spPr>
            <a:xfrm rot="0">
              <a:off x="4857750" y="2186940"/>
              <a:ext cx="2995295" cy="431800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200" b="1">
                  <a:solidFill>
                    <a:srgbClr val="FF0000"/>
                  </a:solidFill>
                  <a:latin typeface="서울남산체 L" charset="0"/>
                  <a:ea typeface="서울남산체 L" charset="0"/>
                </a:rPr>
                <a:t>자기 아이디(깃허브 아이디</a:t>
              </a:r>
              <a:r>
                <a:rPr sz="2200" b="1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)</a:t>
              </a:r>
              <a:endParaRPr lang="ko-KR" altLang="en-US" sz="2200" b="1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텍스트 상자 4"/>
            <p:cNvSpPr txBox="1">
              <a:spLocks/>
            </p:cNvSpPr>
            <p:nvPr/>
          </p:nvSpPr>
          <p:spPr>
            <a:xfrm rot="0">
              <a:off x="7165975" y="2643505"/>
              <a:ext cx="2042160" cy="43180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200" b="1">
                  <a:solidFill>
                    <a:srgbClr val="FF0000"/>
                  </a:solidFill>
                  <a:latin typeface="서울남산체 L" charset="0"/>
                  <a:ea typeface="서울남산체 L" charset="0"/>
                </a:rPr>
                <a:t>자기 깃허브 주소</a:t>
              </a:r>
              <a:endParaRPr lang="ko-KR" altLang="en-US" sz="2200" b="1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" name="도형 6"/>
          <p:cNvSpPr>
            <a:spLocks/>
          </p:cNvSpPr>
          <p:nvPr/>
        </p:nvSpPr>
        <p:spPr>
          <a:xfrm rot="5400000">
            <a:off x="7268210" y="3801745"/>
            <a:ext cx="1342390" cy="584835"/>
          </a:xfrm>
          <a:prstGeom prst="rightArrow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6858635" y="5255895"/>
            <a:ext cx="2273935" cy="1007110"/>
          </a:xfrm>
          <a:prstGeom prst="frame">
            <a:avLst>
              <a:gd name="adj1" fmla="val 6107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478280" y="3702685"/>
            <a:ext cx="3131820" cy="522604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57388127627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3215" y="57150"/>
            <a:ext cx="11530965" cy="6644640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4683760" y="4771390"/>
            <a:ext cx="2113280" cy="534670"/>
          </a:xfrm>
          <a:prstGeom prst="frame">
            <a:avLst>
              <a:gd name="adj1" fmla="val 11630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123825" y="62230"/>
            <a:ext cx="1640840" cy="1876425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3987800" y="2907665"/>
            <a:ext cx="6648450" cy="8312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내용을 작성하여 저장합니다.</a:t>
            </a:r>
            <a:endParaRPr lang="ko-KR" altLang="en-US" sz="2400">
              <a:solidFill>
                <a:srgbClr val="FF0000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그리고 </a:t>
            </a:r>
            <a:r>
              <a:rPr sz="2400" u="sng" i="1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UTF-8 </a:t>
            </a:r>
            <a:r>
              <a:rPr sz="2400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로 저장합니다(한글이 안깨지도록)</a:t>
            </a:r>
            <a:endParaRPr lang="ko-KR" altLang="en-US" sz="2400">
              <a:solidFill>
                <a:srgbClr val="FF0000"/>
              </a:solidFill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28248131254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8635" y="309245"/>
            <a:ext cx="11158855" cy="673671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2832735" y="4659630"/>
            <a:ext cx="1466850" cy="572135"/>
          </a:xfrm>
          <a:prstGeom prst="frame">
            <a:avLst>
              <a:gd name="adj1" fmla="val 15216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98145" y="1217930"/>
            <a:ext cx="2534920" cy="734060"/>
          </a:xfrm>
          <a:prstGeom prst="frame">
            <a:avLst>
              <a:gd name="adj1" fmla="val 6655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3081020" y="2000885"/>
            <a:ext cx="8549005" cy="8934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u="sng" i="1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[Rescan]</a:t>
            </a:r>
            <a:r>
              <a:rPr sz="2600" u="sng" i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 </a:t>
            </a:r>
            <a:r>
              <a:rPr sz="2600">
                <a:latin typeface="서울남산체 L" charset="0"/>
                <a:ea typeface="서울남산체 L" charset="0"/>
              </a:rPr>
              <a:t>을 누른 후 </a:t>
            </a:r>
            <a:r>
              <a:rPr sz="2600" u="sng" i="1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</a:t>
            </a:r>
            <a:r>
              <a:rPr sz="2600" u="sng" i="1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Unstaged Changes] </a:t>
            </a:r>
            <a:r>
              <a:rPr sz="2600">
                <a:latin typeface="서울남산체 L" charset="0"/>
                <a:ea typeface="서울남산체 L" charset="0"/>
              </a:rPr>
              <a:t>에 파일이</a:t>
            </a:r>
            <a:endParaRPr lang="ko-KR" altLang="en-US" sz="26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>
                <a:latin typeface="서울남산체 L" charset="0"/>
                <a:ea typeface="서울남산체 L" charset="0"/>
              </a:rPr>
              <a:t> 들어갔는지 확인합니다.</a:t>
            </a:r>
            <a:endParaRPr lang="ko-KR" altLang="en-US" sz="2600">
              <a:latin typeface="서울남산체 L" charset="0"/>
              <a:ea typeface="서울남산체 L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3420000">
            <a:off x="2000250" y="3330575"/>
            <a:ext cx="1690370" cy="695960"/>
          </a:xfrm>
          <a:prstGeom prst="leftArrow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3150713683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4520" y="196215"/>
            <a:ext cx="10777220" cy="6464300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2857500" y="4746625"/>
            <a:ext cx="1466850" cy="435610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34035" y="3653155"/>
            <a:ext cx="2547620" cy="1031875"/>
          </a:xfrm>
          <a:prstGeom prst="frame">
            <a:avLst>
              <a:gd name="adj1" fmla="val 8427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4634230" y="3106420"/>
            <a:ext cx="6163310" cy="8934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u="sng" i="1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[Staged Changed]</a:t>
            </a:r>
            <a:r>
              <a:rPr sz="2600">
                <a:latin typeface="서울남산체 L" charset="0"/>
                <a:ea typeface="서울남산체 L" charset="0"/>
              </a:rPr>
              <a:t> 를 눌러서 파일이 </a:t>
            </a:r>
            <a:endParaRPr lang="ko-KR" altLang="en-US" sz="26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u="sng" i="1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[Staged Changes]</a:t>
            </a:r>
            <a:r>
              <a:rPr sz="2600">
                <a:latin typeface="서울남산체 L" charset="0"/>
                <a:ea typeface="서울남산체 L" charset="0"/>
              </a:rPr>
              <a:t>로 넘어가게 합니다.</a:t>
            </a:r>
            <a:endParaRPr lang="ko-KR" altLang="en-US" sz="2600">
              <a:latin typeface="서울남산체 L" charset="0"/>
              <a:ea typeface="서울남산체 L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1740000">
            <a:off x="1478280" y="4944745"/>
            <a:ext cx="1553845" cy="485140"/>
          </a:xfrm>
          <a:prstGeom prst="leftArrow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31507141267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4520" y="196215"/>
            <a:ext cx="10777220" cy="6464300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2907030" y="5093970"/>
            <a:ext cx="1280795" cy="361315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4050665" y="4137660"/>
            <a:ext cx="4659630" cy="783590"/>
          </a:xfrm>
          <a:prstGeom prst="frame">
            <a:avLst>
              <a:gd name="adj1" fmla="val 7824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4187190" y="5268595"/>
            <a:ext cx="7356475" cy="8934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u="sng" i="1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Signed-off-by : </a:t>
            </a:r>
            <a:r>
              <a:rPr sz="2600" u="sng" i="1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깃허브 아이디&lt;깃허브 이메일&gt;</a:t>
            </a:r>
            <a:r>
              <a:rPr sz="2600">
                <a:latin typeface="서울남산체 L" charset="0"/>
                <a:ea typeface="서울남산체 L" charset="0"/>
              </a:rPr>
              <a:t>작성</a:t>
            </a:r>
            <a:endParaRPr lang="ko-KR" altLang="en-US" sz="26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>
                <a:latin typeface="서울남산체 L" charset="0"/>
                <a:ea typeface="서울남산체 L" charset="0"/>
              </a:rPr>
              <a:t>명령어 : 깃허브 아이디&lt;깃허브 이메일&gt;</a:t>
            </a:r>
            <a:endParaRPr lang="ko-KR" altLang="en-US" sz="2600"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5144814557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0255" y="-55245"/>
            <a:ext cx="10860405" cy="656653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3131185" y="5579110"/>
            <a:ext cx="1329690" cy="323215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708025" y="6150610"/>
            <a:ext cx="5641340" cy="361315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3851275" y="2658745"/>
            <a:ext cx="7070725" cy="12934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u="sng" i="1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[Commit] </a:t>
            </a:r>
            <a:r>
              <a:rPr sz="2600">
                <a:latin typeface="서울남산체 L" charset="0"/>
                <a:ea typeface="서울남산체 L" charset="0"/>
              </a:rPr>
              <a:t>을 누르면 이 화면이 뜹니다.</a:t>
            </a:r>
            <a:endParaRPr lang="ko-KR" altLang="en-US" sz="26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>
                <a:latin typeface="서울남산체 L" charset="0"/>
                <a:ea typeface="서울남산체 L" charset="0"/>
              </a:rPr>
              <a:t>그럼 하단에 </a:t>
            </a:r>
            <a:r>
              <a:rPr sz="2600" u="sng" i="1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Creates commit </a:t>
            </a:r>
            <a:r>
              <a:rPr sz="2600">
                <a:latin typeface="서울남산체 L" charset="0"/>
                <a:ea typeface="서울남산체 L" charset="0"/>
              </a:rPr>
              <a:t>이 뜹니다.</a:t>
            </a:r>
            <a:endParaRPr lang="ko-KR" altLang="en-US" sz="26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>
                <a:latin typeface="서울남산체 L" charset="0"/>
                <a:ea typeface="서울남산체 L" charset="0"/>
              </a:rPr>
              <a:t>그럼 커밋이 완료된 것입니다.</a:t>
            </a:r>
            <a:endParaRPr lang="ko-KR" altLang="en-US" sz="2600"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291067149587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8" t="7972" r="32942" b="34416"/>
          <a:stretch>
            <a:fillRect/>
          </a:stretch>
        </p:blipFill>
        <p:spPr>
          <a:xfrm rot="0">
            <a:off x="720090" y="360045"/>
            <a:ext cx="9443720" cy="5591810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1192530" y="509270"/>
            <a:ext cx="2324100" cy="2672080"/>
          </a:xfrm>
          <a:prstGeom prst="frame">
            <a:avLst>
              <a:gd name="adj1" fmla="val 4810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1478280" y="2683510"/>
            <a:ext cx="1591310" cy="361315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391285" y="633730"/>
            <a:ext cx="647065" cy="323850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037964" y="1292225"/>
            <a:ext cx="61010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u="sng" i="1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</a:t>
            </a:r>
            <a:r>
              <a:rPr sz="3600" u="sng" i="1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Edit] - [Options]</a:t>
            </a:r>
            <a:r>
              <a:rPr sz="3600">
                <a:latin typeface="서울남산체 L" charset="0"/>
                <a:ea typeface="서울남산체 L" charset="0"/>
              </a:rPr>
              <a:t> 를 누릅니다.</a:t>
            </a:r>
            <a:endParaRPr lang="ko-KR" altLang="en-US" sz="3600"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64227154555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9085" y="202565"/>
            <a:ext cx="8647430" cy="665289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298450" y="969010"/>
            <a:ext cx="5393055" cy="1392555"/>
          </a:xfrm>
          <a:prstGeom prst="frame">
            <a:avLst>
              <a:gd name="adj1" fmla="val 4466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764665" y="2982595"/>
            <a:ext cx="1015111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u="sng" i="1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[User Name]</a:t>
            </a:r>
            <a:r>
              <a:rPr sz="3600">
                <a:latin typeface="서울남산체 L" charset="0"/>
                <a:ea typeface="서울남산체 L" charset="0"/>
              </a:rPr>
              <a:t> </a:t>
            </a:r>
            <a:r>
              <a:rPr sz="3600">
                <a:latin typeface="서울남산체 L" charset="0"/>
                <a:ea typeface="서울남산체 L" charset="0"/>
              </a:rPr>
              <a:t>에 깃 허브 아이디(혹은 깃허브 이름)</a:t>
            </a:r>
            <a:endParaRPr lang="ko-KR" altLang="en-US" sz="36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u="sng" i="1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[Email Address]</a:t>
            </a:r>
            <a:r>
              <a:rPr sz="3600">
                <a:latin typeface="서울남산체 L" charset="0"/>
                <a:ea typeface="서울남산체 L" charset="0"/>
              </a:rPr>
              <a:t>에 이메일 작성</a:t>
            </a:r>
            <a:endParaRPr lang="ko-KR" altLang="en-US" sz="36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u="sng" i="1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[Summarized ...]</a:t>
            </a:r>
            <a:r>
              <a:rPr sz="3600" b="1">
                <a:latin typeface="서울남산체 L" charset="0"/>
                <a:ea typeface="서울남산체 L" charset="0"/>
              </a:rPr>
              <a:t> </a:t>
            </a:r>
            <a:r>
              <a:rPr sz="3600">
                <a:latin typeface="서울남산체 L" charset="0"/>
                <a:ea typeface="서울남산체 L" charset="0"/>
              </a:rPr>
              <a:t>체크 </a:t>
            </a:r>
            <a:r>
              <a:rPr sz="3600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해제</a:t>
            </a:r>
            <a:endParaRPr lang="ko-KR" altLang="en-US" sz="3600">
              <a:latin typeface="서울남산체 L" charset="0"/>
              <a:ea typeface="서울남산체 L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877175" y="6398895"/>
            <a:ext cx="1292860" cy="447675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178406160818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7195" y="205740"/>
            <a:ext cx="10443210" cy="614362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2248535" y="4832985"/>
            <a:ext cx="1479550" cy="348615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640705" y="4236720"/>
            <a:ext cx="3380105" cy="597535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9790430" y="5814695"/>
            <a:ext cx="1169035" cy="597535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075430" y="4423410"/>
            <a:ext cx="1217930" cy="733425"/>
          </a:xfrm>
          <a:prstGeom prst="rightArrow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2360295" y="1516380"/>
            <a:ext cx="6772275" cy="23088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u="sng" i="1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</a:t>
            </a:r>
            <a:r>
              <a:rPr sz="4800" u="sng" i="1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Push]</a:t>
            </a:r>
            <a:r>
              <a:rPr sz="4800">
                <a:latin typeface="서울남산체 L" charset="0"/>
                <a:ea typeface="서울남산체 L" charset="0"/>
              </a:rPr>
              <a:t> 를 누른 후 </a:t>
            </a:r>
            <a:endParaRPr lang="ko-KR" altLang="en-US" sz="4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u="sng" i="1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[Remote]</a:t>
            </a:r>
            <a:r>
              <a:rPr sz="4800">
                <a:latin typeface="서울남산체 L" charset="0"/>
                <a:ea typeface="서울남산체 L" charset="0"/>
              </a:rPr>
              <a:t> 에 ‘origin’ 작성</a:t>
            </a:r>
            <a:endParaRPr lang="ko-KR" altLang="en-US" sz="4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u="sng" i="1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[Push]</a:t>
            </a:r>
            <a:r>
              <a:rPr sz="4800">
                <a:latin typeface="서울남산체 L" charset="0"/>
                <a:ea typeface="서울남산체 L" charset="0"/>
              </a:rPr>
              <a:t> 버튼 누름</a:t>
            </a:r>
            <a:endParaRPr lang="ko-KR" altLang="en-US" sz="4800">
              <a:latin typeface="서울남산체 L" charset="0"/>
              <a:ea typeface="서울남산체 L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2460000">
            <a:off x="8274685" y="5168900"/>
            <a:ext cx="1280795" cy="758190"/>
          </a:xfrm>
          <a:prstGeom prst="rightArrow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795020" y="2150110"/>
            <a:ext cx="10474960" cy="25546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0">
                <a:latin typeface="서울남산체 L" charset="0"/>
                <a:ea typeface="서울남산체 L" charset="0"/>
              </a:rPr>
              <a:t>① 깃허브에 파일 올리기(</a:t>
            </a:r>
            <a:r>
              <a:rPr sz="8000" u="sng">
                <a:latin typeface="서울남산체 L" charset="0"/>
                <a:ea typeface="서울남산체 L" charset="0"/>
              </a:rPr>
              <a:t>gui 툴 사용</a:t>
            </a:r>
            <a:r>
              <a:rPr sz="8000">
                <a:latin typeface="서울남산체 L" charset="0"/>
                <a:ea typeface="서울남산체 L" charset="0"/>
              </a:rPr>
              <a:t>하여)</a:t>
            </a:r>
            <a:endParaRPr lang="ko-KR" altLang="en-US" sz="8000"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4925616858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9275" y="211455"/>
            <a:ext cx="10608945" cy="5989320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534035" y="3106420"/>
            <a:ext cx="7493000" cy="596900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21970" y="1354455"/>
            <a:ext cx="2273935" cy="385445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2609215" y="4448175"/>
            <a:ext cx="76295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7200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Pushing 성공 화면</a:t>
            </a:r>
            <a:endParaRPr lang="ko-KR" altLang="en-US" sz="7200" b="1">
              <a:solidFill>
                <a:srgbClr val="FF0000"/>
              </a:solidFill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14844717291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095" y="62230"/>
            <a:ext cx="9613900" cy="7119620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347980" y="4970145"/>
            <a:ext cx="4746625" cy="311150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093720" y="2435225"/>
            <a:ext cx="6697345" cy="8934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>
                <a:latin typeface="서울남산체 L" charset="0"/>
                <a:ea typeface="서울남산체 L" charset="0"/>
              </a:rPr>
              <a:t>자신의 </a:t>
            </a:r>
            <a:r>
              <a:rPr sz="2600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깃허브에 가서 올라온 파일을 확인</a:t>
            </a:r>
            <a:r>
              <a:rPr sz="2600" b="1">
                <a:latin typeface="서울남산체 L" charset="0"/>
                <a:ea typeface="서울남산체 L" charset="0"/>
              </a:rPr>
              <a:t>합니다</a:t>
            </a:r>
            <a:r>
              <a:rPr sz="2600" b="1">
                <a:latin typeface="맑은 고딕" charset="0"/>
                <a:ea typeface="맑은 고딕" charset="0"/>
              </a:rPr>
              <a:t>.</a:t>
            </a:r>
            <a:endParaRPr lang="ko-KR" altLang="en-US" sz="26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>
                <a:latin typeface="맑은 고딕" charset="0"/>
                <a:ea typeface="맑은 고딕" charset="0"/>
              </a:rPr>
              <a:t>(</a:t>
            </a:r>
            <a:r>
              <a:rPr sz="2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새로고침</a:t>
            </a:r>
            <a:r>
              <a:rPr sz="2600" b="1">
                <a:latin typeface="맑은 고딕" charset="0"/>
                <a:ea typeface="맑은 고딕" charset="0"/>
              </a:rPr>
              <a:t> 필수)</a:t>
            </a:r>
            <a:endParaRPr lang="ko-KR" altLang="en-US" sz="2600" b="1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198755" y="4796155"/>
            <a:ext cx="1304925" cy="621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894715" y="5678170"/>
            <a:ext cx="1304925" cy="621665"/>
          </a:xfrm>
          <a:prstGeom prst="rightArrow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2484755" y="5802630"/>
            <a:ext cx="4361815" cy="4318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200" b="1">
                <a:latin typeface="서울남산체 L" charset="0"/>
                <a:ea typeface="서울남산체 L" charset="0"/>
              </a:rPr>
              <a:t>올라온 파일 클릭합니다.</a:t>
            </a:r>
            <a:endParaRPr lang="ko-KR" altLang="en-US" sz="2200" b="1"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21844175723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5935" y="585470"/>
            <a:ext cx="9979025" cy="5515610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297815" y="2671445"/>
            <a:ext cx="3740785" cy="2684145"/>
          </a:xfrm>
          <a:prstGeom prst="frame">
            <a:avLst>
              <a:gd name="adj1" fmla="val 4155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4137660" y="4658995"/>
            <a:ext cx="3728085" cy="4933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>
                <a:latin typeface="서울남산체 L" charset="0"/>
                <a:ea typeface="서울남산체 L" charset="0"/>
              </a:rPr>
              <a:t>작성한 파일의 내용</a:t>
            </a:r>
            <a:endParaRPr lang="ko-KR" altLang="en-US" sz="2600" b="1">
              <a:latin typeface="서울남산체 L" charset="0"/>
              <a:ea typeface="서울남산체 L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571500" y="1453515"/>
            <a:ext cx="4398645" cy="721360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5379720" y="1714500"/>
            <a:ext cx="260985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latin typeface="서울남산체 L" charset="0"/>
                <a:ea typeface="서울남산체 L" charset="0"/>
              </a:rPr>
              <a:t>올린 사람과 시간</a:t>
            </a:r>
            <a:endParaRPr lang="ko-KR" altLang="en-US" sz="2400">
              <a:latin typeface="서울남산체 L" charset="0"/>
              <a:ea typeface="서울남산체 L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8747125" y="1577975"/>
            <a:ext cx="1976119" cy="646430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279525" y="571500"/>
            <a:ext cx="9965690" cy="6184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  <a:hlinkClick r:id="rId2"/>
              </a:rPr>
              <a:t>https://github.com/ </a:t>
            </a:r>
            <a:r>
              <a:rPr sz="1800">
                <a:latin typeface="맑은 고딕" charset="0"/>
                <a:ea typeface="맑은 고딕" charset="0"/>
              </a:rPr>
              <a:t>   </a:t>
            </a:r>
            <a:r>
              <a:rPr sz="1800">
                <a:latin typeface="서울남산체 L" charset="0"/>
                <a:ea typeface="서울남산체 L" charset="0"/>
              </a:rPr>
              <a:t>에 들어가서 회원 가입을 한다. 그 다음 새로운 repository를 하나 만든다. 그리고 생기는 주소를 잘 저장해둔다.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2. </a:t>
            </a:r>
            <a:r>
              <a:rPr sz="1800">
                <a:solidFill>
                  <a:srgbClr val="0563C1"/>
                </a:solidFill>
                <a:latin typeface="맑은 고딕" charset="0"/>
                <a:ea typeface="Arial" charset="0"/>
                <a:cs typeface="+mn-cs"/>
                <a:hlinkClick r:id="rId3"/>
              </a:rPr>
              <a:t>https://git-scm.com/downloads</a:t>
            </a:r>
            <a:r>
              <a:rPr sz="180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>
                <a:latin typeface="서울남산체 L" charset="0"/>
                <a:ea typeface="서울남산체 L" charset="0"/>
              </a:rPr>
              <a:t>에 들어가서 자신의 사양에 맞는 파일 다운로드 한다. (설치 시 팝업 메뉴 아무것도 건들지 않는다.)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Arial" charset="0"/>
                <a:cs typeface="+mn-cs"/>
              </a:rPr>
              <a:t>3. </a:t>
            </a:r>
            <a:r>
              <a:rPr sz="1800">
                <a:latin typeface="서울남산체 L" charset="0"/>
                <a:ea typeface="서울남산체 L" charset="0"/>
              </a:rPr>
              <a:t>설치가 되면 git- gui 클릭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4.  [create new repository] 클릭 - 작업 폴더를 선택해야하므로 c드라이브에 파일 하나를 만들어고 그 안에 폴더를 하나 더 만들어서 선택한다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5. 그리고 create를 누른다.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6. c 드라이브에 만든 폴더 안에 txt 파일 하나를 만듭니다(자유 형식)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7.  상단메뉴의  [remote]를 누른 다음 [add]를 누르고 name에 origin을  작성하고 레파지토리에서 만든 주소를 location에 붙여넣기 한다.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8. fetch immediately 를 선택한 후 add를 눌러 succecss라고 뜨는 창을 확인 한다.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9. 그리고 6번에서 만든 텍스트 파일을 utf-8로 해야 한글이 안깨집니다. 그리고 gui 창에서 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[rescan]을 눌러 unstaged changes 항목에 파일이 올라가는지 확인합니다.</a:t>
            </a:r>
            <a:endParaRPr lang="ko-KR" altLang="en-US" sz="1800"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11760" y="845185"/>
            <a:ext cx="11754485" cy="4523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10.  </a:t>
            </a:r>
            <a:r>
              <a:rPr sz="1800">
                <a:latin typeface="서울남산체 L" charset="0"/>
                <a:ea typeface="서울남산체 L" charset="0"/>
              </a:rPr>
              <a:t>rescan을 누른 후 [stage changed] 를 눌러 파일이 [stage changes]항목으로 들어간 것을 확인한다.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11. 옮겨진 것을 확인한 다음 [sign off]를 누르고 창에 </a:t>
            </a:r>
            <a:r>
              <a:rPr sz="1800">
                <a:latin typeface="서울남산체 L" charset="0"/>
                <a:ea typeface="서울남산체 L" charset="0"/>
              </a:rPr>
              <a:t>Signed-off-by: </a:t>
            </a:r>
            <a:r>
              <a:rPr sz="1800">
                <a:latin typeface="서울남산체 L" charset="0"/>
                <a:ea typeface="서울남산체 L" charset="0"/>
              </a:rPr>
              <a:t>자신의 깃허브 아이디</a:t>
            </a:r>
            <a:r>
              <a:rPr sz="1800">
                <a:latin typeface="서울남산체 L" charset="0"/>
                <a:ea typeface="서울남산체 L" charset="0"/>
              </a:rPr>
              <a:t> &lt;</a:t>
            </a:r>
            <a:r>
              <a:rPr sz="1800">
                <a:latin typeface="서울남산체 L" charset="0"/>
                <a:ea typeface="서울남산체 L" charset="0"/>
              </a:rPr>
              <a:t>깃허브 만들때 쓴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이메일 주소&gt; 를 친다.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그리고 그 윗줄에 커밋내용을 쓴다. 예) test용입니다.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그 다음 [commit]을 누릅니다. 그리고 [push]하기 전 [edit]-[option]에 가서 username에 아이디쓰고 email에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가입할때 쓴 이메일 주소를 작성하고 summarize 체크 해제 후 저장합니다.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12. 그리고 [push]를 누르면 로그인 화면이 뜨는데 로그인을 해줍니다.  그러면 push도 success가 뜹니다.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서울남산체 L" charset="0"/>
                <a:ea typeface="서울남산체 L" charset="0"/>
              </a:rPr>
              <a:t>13. 다시 깃허브에 들어가(자신의 파일로) 새로고침하여 올라온 파일을 확인합니다.</a:t>
            </a:r>
            <a:endParaRPr lang="ko-KR" altLang="en-US" sz="1800"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2312019471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88595"/>
            <a:ext cx="12192635" cy="610806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944245" y="173990"/>
            <a:ext cx="2249170" cy="386080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504815" y="1242695"/>
            <a:ext cx="3329940" cy="1802130"/>
          </a:xfrm>
          <a:prstGeom prst="frame">
            <a:avLst>
              <a:gd name="adj1" fmla="val 4783"/>
            </a:avLst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10098149929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12" r="35901"/>
          <a:stretch>
            <a:fillRect/>
          </a:stretch>
        </p:blipFill>
        <p:spPr>
          <a:xfrm rot="0">
            <a:off x="571500" y="-323215"/>
            <a:ext cx="7815580" cy="7181850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1031240" y="5069205"/>
            <a:ext cx="1752600" cy="336550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074545" y="5628640"/>
            <a:ext cx="2684780" cy="4318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200" b="1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설치 확인 후 클릭</a:t>
            </a:r>
            <a:endParaRPr lang="ko-KR" altLang="en-US" sz="2200" b="1">
              <a:solidFill>
                <a:srgbClr val="FF0000"/>
              </a:solidFill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173944102187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1800" y="600710"/>
            <a:ext cx="9757410" cy="6146800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2670810" y="1565275"/>
            <a:ext cx="2647315" cy="473075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74493104487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1030" y="198120"/>
            <a:ext cx="9605010" cy="577913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3938905" y="1863725"/>
            <a:ext cx="51816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Gui 기본 화면</a:t>
            </a:r>
            <a:endParaRPr lang="ko-KR" altLang="en-US" sz="3600">
              <a:solidFill>
                <a:srgbClr val="FF0000"/>
              </a:solidFill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/AppData/Roaming/PolarisOffice/ETemp/2244_8758720/fImage62303106218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740" y="461645"/>
            <a:ext cx="6096635" cy="613473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1217295" y="1988185"/>
            <a:ext cx="2560320" cy="273685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1289050" y="2581275"/>
            <a:ext cx="1494790" cy="273685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1291590" y="3168650"/>
            <a:ext cx="4883785" cy="1015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c드라이브에 GUI_Test 파일을 만들고 그 안에</a:t>
            </a:r>
            <a:endParaRPr lang="ko-KR" altLang="en-US" sz="2000">
              <a:solidFill>
                <a:srgbClr val="FF0000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떠 test01이라는 파일을 만들어줍니다.</a:t>
            </a:r>
            <a:endParaRPr lang="ko-KR" altLang="en-US" sz="2000">
              <a:solidFill>
                <a:srgbClr val="FF0000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A/AppData/Roaming/PolarisOffice/ETemp/2244_8758720/fImage63973110288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61735" y="398145"/>
            <a:ext cx="5902960" cy="6111875"/>
          </a:xfrm>
          <a:prstGeom prst="rect"/>
          <a:noFill/>
        </p:spPr>
      </p:pic>
      <p:sp>
        <p:nvSpPr>
          <p:cNvPr id="7" name="도형 6"/>
          <p:cNvSpPr>
            <a:spLocks/>
          </p:cNvSpPr>
          <p:nvPr/>
        </p:nvSpPr>
        <p:spPr>
          <a:xfrm rot="0">
            <a:off x="7116445" y="1923415"/>
            <a:ext cx="2560320" cy="273685"/>
          </a:xfrm>
          <a:prstGeom prst="frame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7302500" y="3538220"/>
            <a:ext cx="4883785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FF0000"/>
                </a:solidFill>
                <a:latin typeface="서울남산체 L" charset="0"/>
                <a:ea typeface="서울남산체 L" charset="0"/>
              </a:rPr>
              <a:t>test01파일에 예시로 텍스트 파일을 만듭니다.</a:t>
            </a:r>
            <a:endParaRPr lang="ko-KR" altLang="en-US" sz="2000">
              <a:solidFill>
                <a:srgbClr val="FF0000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5330190" y="3975735"/>
            <a:ext cx="1790065" cy="1069340"/>
          </a:xfrm>
          <a:prstGeom prst="rightArrow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22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tory2949</dc:creator>
  <cp:lastModifiedBy>tory2949</cp:lastModifiedBy>
  <dc:title>PowerPoint 프레젠테이션</dc:title>
</cp:coreProperties>
</file>