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38" autoAdjust="0"/>
    <p:restoredTop sz="94660"/>
  </p:normalViewPr>
  <p:slideViewPr>
    <p:cSldViewPr snapToGrid="0">
      <p:cViewPr varScale="1">
        <p:scale>
          <a:sx n="99" d="100"/>
          <a:sy n="99" d="100"/>
        </p:scale>
        <p:origin x="410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9FB76-902D-42A4-AB75-FE38A0E7AA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3A5EEB-01D2-428C-81DD-B04C9D0A49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AC58B-1CD4-45B9-946C-B8A8C8D4F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2507A-F696-4D53-9E58-E7763EE11943}" type="datetimeFigureOut">
              <a:rPr lang="en-GB" smtClean="0"/>
              <a:t>12/03/2018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874758-1661-4176-900F-6C8E994C3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A4B7D-ECEE-4A0A-9CB1-A80C933DE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C2E7-B8B9-4D95-AB53-2D7B7B94A3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3580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0F015-E327-4F76-BE5E-13275DD7D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B070A4-D822-40F2-9838-5231B6414B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22AD5-04A2-47E3-BA57-5A5A5E2DD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2507A-F696-4D53-9E58-E7763EE11943}" type="datetimeFigureOut">
              <a:rPr lang="en-GB" smtClean="0"/>
              <a:t>12/03/2018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6E91A-6BCE-4DAE-9412-F31E0D2A0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83F6EF-2A40-49BA-8C5E-CEE130B4B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C2E7-B8B9-4D95-AB53-2D7B7B94A3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2860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3C3A3F-82E6-4E41-99E8-69A3222003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4110EE-E89A-4AFA-9BC8-2C6642481C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3B774-4C18-4A20-ACC7-BEB11DB1D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2507A-F696-4D53-9E58-E7763EE11943}" type="datetimeFigureOut">
              <a:rPr lang="en-GB" smtClean="0"/>
              <a:t>12/03/2018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60889-4AD9-45AF-BC36-D00789C1B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F689F-D866-4B9F-BA8B-56BC5C2AC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C2E7-B8B9-4D95-AB53-2D7B7B94A3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5912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27B88-DE36-4AE4-9D15-5F97D868E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04238-8A3D-4F9A-BCA8-00D9CDE95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8C72F7-19B8-45EB-AF3A-E97540E48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2507A-F696-4D53-9E58-E7763EE11943}" type="datetimeFigureOut">
              <a:rPr lang="en-GB" smtClean="0"/>
              <a:t>12/03/2018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75BC9-1BF7-40B5-ADCC-B775A6D4D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C64BA-C664-417E-A001-4ABD54EA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C2E7-B8B9-4D95-AB53-2D7B7B94A3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7448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68EAD-0BE5-4124-A957-AB0C5896C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B1568A-48B1-4383-BD0E-0D8D75F06D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7B2782-FAB8-48A4-BA91-240F9AF87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2507A-F696-4D53-9E58-E7763EE11943}" type="datetimeFigureOut">
              <a:rPr lang="en-GB" smtClean="0"/>
              <a:t>12/03/2018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28EAD-3970-4A2E-B785-EACE163C7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0E921F-A7A0-4613-895E-D726CCE3D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C2E7-B8B9-4D95-AB53-2D7B7B94A3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6474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4CA4F-BA69-490C-8B69-B64DCF408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6FBDF-20B3-43D6-8F85-353C82FD08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441D39-B2A2-4F2B-B2F5-9018AE046B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EBC02-54E2-4925-A119-20860164E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2507A-F696-4D53-9E58-E7763EE11943}" type="datetimeFigureOut">
              <a:rPr lang="en-GB" smtClean="0"/>
              <a:t>12/03/2018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DFA5A9-005E-4482-A44D-05F6F292E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83CFC2-6DD5-4EFC-8AD0-665FDBA3A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C2E7-B8B9-4D95-AB53-2D7B7B94A3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1820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3835B-4E04-45F1-8298-F0E5EC87A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4AB7E1-3604-4303-A03B-8207C1CE3A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FD7946-4F50-4565-8E93-7E34347AF3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36C967-5F91-4050-A10C-7C51BE65C1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9A3AEF-7504-469D-B99C-A04609799C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AC4236-5976-4E68-8019-85922D67B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2507A-F696-4D53-9E58-E7763EE11943}" type="datetimeFigureOut">
              <a:rPr lang="en-GB" smtClean="0"/>
              <a:t>12/03/2018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093B9C-EC09-47CC-8768-2A1006908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BF66F6-7954-4228-A8DB-7FF2A744D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C2E7-B8B9-4D95-AB53-2D7B7B94A3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0002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6B513-83FB-40D5-80A3-8E02E3554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A7C21B-8B09-4CE5-87D2-06A5B3D91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2507A-F696-4D53-9E58-E7763EE11943}" type="datetimeFigureOut">
              <a:rPr lang="en-GB" smtClean="0"/>
              <a:t>12/03/2018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CC943B-1B4A-479D-81A6-6AD1ECD92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D71B5E-623B-4B83-9E8C-EE1594EC7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C2E7-B8B9-4D95-AB53-2D7B7B94A3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9038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6B8BD1-C956-4D88-A99D-EF77AD686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2507A-F696-4D53-9E58-E7763EE11943}" type="datetimeFigureOut">
              <a:rPr lang="en-GB" smtClean="0"/>
              <a:t>12/03/2018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250EEE-DA30-4B35-B089-69A5781D9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BAA22C-57F4-43C5-9950-DFAAA9D68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C2E7-B8B9-4D95-AB53-2D7B7B94A3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5138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DCB8F-0052-494C-B572-C66655166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B1075-FC7F-4E27-82B3-3A553FA87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5067FF-4846-4DD0-98CF-49B28E963E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FF9200-FDEE-49E5-8E1E-D3432BAE1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2507A-F696-4D53-9E58-E7763EE11943}" type="datetimeFigureOut">
              <a:rPr lang="en-GB" smtClean="0"/>
              <a:t>12/03/2018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7CBDD4-78E2-47A6-B31F-9DEE7FE6E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4E5C89-4067-4129-A7AA-0845568F6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C2E7-B8B9-4D95-AB53-2D7B7B94A3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4558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C0E84-BDE8-4309-8F58-8C2B2211C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E4D24C-BB71-4436-B10E-EF2079600C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5121DF-EEF2-4363-8431-447B8C74AF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27D897-6960-433E-AF6B-C60C247B7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2507A-F696-4D53-9E58-E7763EE11943}" type="datetimeFigureOut">
              <a:rPr lang="en-GB" smtClean="0"/>
              <a:t>12/03/2018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5A18C-CFF3-4479-96D6-751C112C3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98CD87-A734-42FD-9CB7-883B00EBD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C2E7-B8B9-4D95-AB53-2D7B7B94A3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2637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335C4F-D1A7-431A-A1F6-C62E1B910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10438F-1EFE-41BA-8AE2-CBF4FD268E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E213D-F107-4A35-BC30-88C56E98BC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B2507A-F696-4D53-9E58-E7763EE11943}" type="datetimeFigureOut">
              <a:rPr lang="en-GB" smtClean="0"/>
              <a:t>12/03/2018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1D01F3-FABD-41EB-82C4-06645F1BC7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B2076-868C-46D8-9569-A9297A6A8C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FC2E7-B8B9-4D95-AB53-2D7B7B94A3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3216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mnist dataset">
            <a:extLst>
              <a:ext uri="{FF2B5EF4-FFF2-40B4-BE49-F238E27FC236}">
                <a16:creationId xmlns:a16="http://schemas.microsoft.com/office/drawing/2014/main" id="{FCBC88EE-EABD-4DF5-BC28-FFAF1A9FD3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227" y="2285999"/>
            <a:ext cx="2929076" cy="2196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FEE063-A29C-4E9D-9FA4-1320F8FB32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152" t="37273" r="7445" b="35790"/>
          <a:stretch/>
        </p:blipFill>
        <p:spPr>
          <a:xfrm rot="16200000">
            <a:off x="6794517" y="3074762"/>
            <a:ext cx="2319338" cy="4751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4EF819-5EE1-414C-B12F-845B625E0A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7049" y="2570452"/>
            <a:ext cx="3110621" cy="1483727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03E5BFA6-24E7-4F5E-9A9A-AAE90FF3A190}"/>
              </a:ext>
            </a:extLst>
          </p:cNvPr>
          <p:cNvSpPr/>
          <p:nvPr/>
        </p:nvSpPr>
        <p:spPr>
          <a:xfrm>
            <a:off x="3462435" y="3195635"/>
            <a:ext cx="319275" cy="2333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507BAB2A-2F4C-431D-80F6-5A2D5D3E7427}"/>
              </a:ext>
            </a:extLst>
          </p:cNvPr>
          <p:cNvSpPr/>
          <p:nvPr/>
        </p:nvSpPr>
        <p:spPr>
          <a:xfrm>
            <a:off x="8366088" y="3224207"/>
            <a:ext cx="319275" cy="2333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03E2A14-B5E3-456F-9909-60D142A7C6F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53" t="13068" r="12117" b="12631"/>
          <a:stretch/>
        </p:blipFill>
        <p:spPr>
          <a:xfrm>
            <a:off x="8904697" y="2274988"/>
            <a:ext cx="2929076" cy="2207818"/>
          </a:xfrm>
          <a:prstGeom prst="rect">
            <a:avLst/>
          </a:prstGeom>
        </p:spPr>
      </p:pic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28F35983-12E2-409E-AEA6-DEBD2D52A381}"/>
              </a:ext>
            </a:extLst>
          </p:cNvPr>
          <p:cNvCxnSpPr>
            <a:endCxn id="6" idx="1"/>
          </p:cNvCxnSpPr>
          <p:nvPr/>
        </p:nvCxnSpPr>
        <p:spPr>
          <a:xfrm>
            <a:off x="5502359" y="3541059"/>
            <a:ext cx="2451828" cy="930925"/>
          </a:xfrm>
          <a:prstGeom prst="bentConnector4">
            <a:avLst>
              <a:gd name="adj1" fmla="val 25"/>
              <a:gd name="adj2" fmla="val 177039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86A1A6B-C3DD-43A1-B2F1-6A65B71517A1}"/>
              </a:ext>
            </a:extLst>
          </p:cNvPr>
          <p:cNvSpPr txBox="1"/>
          <p:nvPr/>
        </p:nvSpPr>
        <p:spPr>
          <a:xfrm>
            <a:off x="3414713" y="295275"/>
            <a:ext cx="6191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MNIST Experiment on GSOM with </a:t>
            </a:r>
            <a:r>
              <a:rPr lang="en-GB" dirty="0" err="1"/>
              <a:t>ConvAE</a:t>
            </a:r>
            <a:r>
              <a:rPr lang="en-GB" dirty="0"/>
              <a:t> code</a:t>
            </a:r>
          </a:p>
        </p:txBody>
      </p:sp>
    </p:spTree>
    <p:extLst>
      <p:ext uri="{BB962C8B-B14F-4D97-AF65-F5344CB8AC3E}">
        <p14:creationId xmlns:p14="http://schemas.microsoft.com/office/powerpoint/2010/main" val="125617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CE7E3E5-4228-4F0C-A52B-B20F6C705201}"/>
              </a:ext>
            </a:extLst>
          </p:cNvPr>
          <p:cNvSpPr/>
          <p:nvPr/>
        </p:nvSpPr>
        <p:spPr>
          <a:xfrm>
            <a:off x="1439397" y="1525400"/>
            <a:ext cx="394446" cy="4016188"/>
          </a:xfrm>
          <a:prstGeom prst="rect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16, (3x3), </a:t>
            </a:r>
            <a:r>
              <a:rPr lang="en-GB" dirty="0" err="1">
                <a:solidFill>
                  <a:schemeClr val="tx1"/>
                </a:solidFill>
              </a:rPr>
              <a:t>relu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D6E633-EF32-48F7-8087-DCF7B6E11628}"/>
              </a:ext>
            </a:extLst>
          </p:cNvPr>
          <p:cNvSpPr/>
          <p:nvPr/>
        </p:nvSpPr>
        <p:spPr>
          <a:xfrm>
            <a:off x="2851338" y="2063282"/>
            <a:ext cx="394446" cy="3074894"/>
          </a:xfrm>
          <a:prstGeom prst="rect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8, (3x3) , </a:t>
            </a:r>
            <a:r>
              <a:rPr lang="en-GB" dirty="0" err="1">
                <a:solidFill>
                  <a:schemeClr val="tx1"/>
                </a:solidFill>
              </a:rPr>
              <a:t>relu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F8BDCD-DEFF-4F67-98AC-5373F83E1987}"/>
              </a:ext>
            </a:extLst>
          </p:cNvPr>
          <p:cNvSpPr/>
          <p:nvPr/>
        </p:nvSpPr>
        <p:spPr>
          <a:xfrm>
            <a:off x="4222939" y="2852177"/>
            <a:ext cx="394446" cy="1636060"/>
          </a:xfrm>
          <a:prstGeom prst="rect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8, (3x3) , </a:t>
            </a:r>
            <a:r>
              <a:rPr lang="en-GB" dirty="0" err="1">
                <a:solidFill>
                  <a:schemeClr val="tx1"/>
                </a:solidFill>
              </a:rPr>
              <a:t>relu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1D85EE9-3EE8-430D-A148-079F10D9D89A}"/>
              </a:ext>
            </a:extLst>
          </p:cNvPr>
          <p:cNvSpPr/>
          <p:nvPr/>
        </p:nvSpPr>
        <p:spPr>
          <a:xfrm>
            <a:off x="2143127" y="2063282"/>
            <a:ext cx="394446" cy="3074894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(2x2)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29B5D7-4EB4-416A-9D90-40C851C30FE3}"/>
              </a:ext>
            </a:extLst>
          </p:cNvPr>
          <p:cNvSpPr/>
          <p:nvPr/>
        </p:nvSpPr>
        <p:spPr>
          <a:xfrm>
            <a:off x="3514728" y="2852177"/>
            <a:ext cx="394446" cy="163606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(2x2)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80303F-EADD-40EA-A0F8-781B661A8005}"/>
              </a:ext>
            </a:extLst>
          </p:cNvPr>
          <p:cNvSpPr txBox="1"/>
          <p:nvPr/>
        </p:nvSpPr>
        <p:spPr>
          <a:xfrm>
            <a:off x="1405787" y="471487"/>
            <a:ext cx="461665" cy="90169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GB" dirty="0"/>
              <a:t>Conv 2D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381E11-34E0-4759-912E-F3E150799E20}"/>
              </a:ext>
            </a:extLst>
          </p:cNvPr>
          <p:cNvSpPr txBox="1"/>
          <p:nvPr/>
        </p:nvSpPr>
        <p:spPr>
          <a:xfrm>
            <a:off x="2143127" y="471487"/>
            <a:ext cx="461665" cy="90169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GB" dirty="0" err="1"/>
              <a:t>MaxPool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7A048B-888A-428C-B2F4-01C39396C63D}"/>
              </a:ext>
            </a:extLst>
          </p:cNvPr>
          <p:cNvSpPr txBox="1"/>
          <p:nvPr/>
        </p:nvSpPr>
        <p:spPr>
          <a:xfrm>
            <a:off x="2777388" y="471487"/>
            <a:ext cx="461665" cy="90169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GB" dirty="0"/>
              <a:t>Conv 2D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534BEA-6A7A-450F-9B9C-7490D0BBB01C}"/>
              </a:ext>
            </a:extLst>
          </p:cNvPr>
          <p:cNvSpPr txBox="1"/>
          <p:nvPr/>
        </p:nvSpPr>
        <p:spPr>
          <a:xfrm>
            <a:off x="3514728" y="471487"/>
            <a:ext cx="461665" cy="90169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GB" dirty="0" err="1"/>
              <a:t>MaxPool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4AFE38-20B6-4772-B6CD-E73EFF82AAAE}"/>
              </a:ext>
            </a:extLst>
          </p:cNvPr>
          <p:cNvSpPr txBox="1"/>
          <p:nvPr/>
        </p:nvSpPr>
        <p:spPr>
          <a:xfrm>
            <a:off x="4222939" y="471487"/>
            <a:ext cx="461665" cy="90169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GB" dirty="0"/>
              <a:t>Conv 2D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03D4948-A25C-4AB7-9B1A-F56ADFD56701}"/>
              </a:ext>
            </a:extLst>
          </p:cNvPr>
          <p:cNvSpPr/>
          <p:nvPr/>
        </p:nvSpPr>
        <p:spPr>
          <a:xfrm>
            <a:off x="5656161" y="3117756"/>
            <a:ext cx="394446" cy="1104901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E6FA3D5-56FE-4923-B8B0-F1A983EB8C6A}"/>
              </a:ext>
            </a:extLst>
          </p:cNvPr>
          <p:cNvSpPr/>
          <p:nvPr/>
        </p:nvSpPr>
        <p:spPr>
          <a:xfrm>
            <a:off x="4941245" y="2852177"/>
            <a:ext cx="394446" cy="163606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(2x2)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C7938D-C35B-4587-9575-B6BD85909D25}"/>
              </a:ext>
            </a:extLst>
          </p:cNvPr>
          <p:cNvSpPr txBox="1"/>
          <p:nvPr/>
        </p:nvSpPr>
        <p:spPr>
          <a:xfrm>
            <a:off x="4874026" y="471487"/>
            <a:ext cx="461665" cy="90169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GB" dirty="0" err="1"/>
              <a:t>MaxPool</a:t>
            </a:r>
            <a:endParaRPr lang="en-GB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BB5D6CE-6461-4DED-9A03-C20B0FD24BA1}"/>
              </a:ext>
            </a:extLst>
          </p:cNvPr>
          <p:cNvSpPr/>
          <p:nvPr/>
        </p:nvSpPr>
        <p:spPr>
          <a:xfrm>
            <a:off x="7065000" y="2852177"/>
            <a:ext cx="394446" cy="1636060"/>
          </a:xfrm>
          <a:prstGeom prst="rect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8, (3x3) , </a:t>
            </a:r>
            <a:r>
              <a:rPr lang="en-GB" dirty="0" err="1">
                <a:solidFill>
                  <a:schemeClr val="tx1"/>
                </a:solidFill>
              </a:rPr>
              <a:t>relu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12AA4F6-2E39-40B6-B8FA-C119005C666E}"/>
              </a:ext>
            </a:extLst>
          </p:cNvPr>
          <p:cNvSpPr/>
          <p:nvPr/>
        </p:nvSpPr>
        <p:spPr>
          <a:xfrm>
            <a:off x="6356789" y="2852177"/>
            <a:ext cx="394446" cy="163606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(2x2)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F075150-2812-420A-9E0C-FFE6C43F727F}"/>
              </a:ext>
            </a:extLst>
          </p:cNvPr>
          <p:cNvSpPr txBox="1"/>
          <p:nvPr/>
        </p:nvSpPr>
        <p:spPr>
          <a:xfrm>
            <a:off x="6356789" y="471487"/>
            <a:ext cx="461665" cy="90169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GB" dirty="0" err="1"/>
              <a:t>MaxPool</a:t>
            </a:r>
            <a:endParaRPr lang="en-GB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E94F2B1-66CC-4758-AE28-0A74A8B87FC6}"/>
              </a:ext>
            </a:extLst>
          </p:cNvPr>
          <p:cNvSpPr txBox="1"/>
          <p:nvPr/>
        </p:nvSpPr>
        <p:spPr>
          <a:xfrm>
            <a:off x="7065000" y="471487"/>
            <a:ext cx="461665" cy="90169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GB" dirty="0"/>
              <a:t>Conv 2D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68CE15A-E736-4EC4-83FB-AD756A383016}"/>
              </a:ext>
            </a:extLst>
          </p:cNvPr>
          <p:cNvSpPr/>
          <p:nvPr/>
        </p:nvSpPr>
        <p:spPr>
          <a:xfrm>
            <a:off x="7783306" y="2852177"/>
            <a:ext cx="394446" cy="163606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(2x2)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2EC4377-9047-4D21-B706-303CCCDEE4AE}"/>
              </a:ext>
            </a:extLst>
          </p:cNvPr>
          <p:cNvSpPr txBox="1"/>
          <p:nvPr/>
        </p:nvSpPr>
        <p:spPr>
          <a:xfrm>
            <a:off x="7716087" y="471487"/>
            <a:ext cx="461665" cy="90169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GB" dirty="0" err="1"/>
              <a:t>MaxPool</a:t>
            </a:r>
            <a:endParaRPr lang="en-GB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023C177-C41A-4ACE-8CA4-09794FB0FC63}"/>
              </a:ext>
            </a:extLst>
          </p:cNvPr>
          <p:cNvSpPr/>
          <p:nvPr/>
        </p:nvSpPr>
        <p:spPr>
          <a:xfrm>
            <a:off x="8482656" y="2042553"/>
            <a:ext cx="394446" cy="3074894"/>
          </a:xfrm>
          <a:prstGeom prst="rect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8, (3x3) , </a:t>
            </a:r>
            <a:r>
              <a:rPr lang="en-GB" dirty="0" err="1">
                <a:solidFill>
                  <a:schemeClr val="tx1"/>
                </a:solidFill>
              </a:rPr>
              <a:t>relu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9126F46-F0B4-413C-9130-1EC2D8223D6E}"/>
              </a:ext>
            </a:extLst>
          </p:cNvPr>
          <p:cNvSpPr txBox="1"/>
          <p:nvPr/>
        </p:nvSpPr>
        <p:spPr>
          <a:xfrm>
            <a:off x="8367174" y="566737"/>
            <a:ext cx="461665" cy="90169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GB" dirty="0"/>
              <a:t>Conv 2D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643F130-7E75-4BE0-9431-AAFA63879A66}"/>
              </a:ext>
            </a:extLst>
          </p:cNvPr>
          <p:cNvSpPr/>
          <p:nvPr/>
        </p:nvSpPr>
        <p:spPr>
          <a:xfrm>
            <a:off x="9197572" y="2042553"/>
            <a:ext cx="394446" cy="3074894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(2x2)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1C23CED-D885-4E26-8F29-B104B36BC169}"/>
              </a:ext>
            </a:extLst>
          </p:cNvPr>
          <p:cNvSpPr/>
          <p:nvPr/>
        </p:nvSpPr>
        <p:spPr>
          <a:xfrm>
            <a:off x="9867641" y="1592635"/>
            <a:ext cx="394446" cy="4016188"/>
          </a:xfrm>
          <a:prstGeom prst="rect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16, (3x3), </a:t>
            </a:r>
            <a:r>
              <a:rPr lang="en-GB" dirty="0" err="1">
                <a:solidFill>
                  <a:schemeClr val="tx1"/>
                </a:solidFill>
              </a:rPr>
              <a:t>relu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C1DDC2E-8407-4F72-80C4-2CA0A8BA00C3}"/>
              </a:ext>
            </a:extLst>
          </p:cNvPr>
          <p:cNvSpPr txBox="1"/>
          <p:nvPr/>
        </p:nvSpPr>
        <p:spPr>
          <a:xfrm>
            <a:off x="9834031" y="528317"/>
            <a:ext cx="461665" cy="90169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GB" dirty="0"/>
              <a:t>Conv 2D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C03474D-CFC9-4F84-B037-2CAC6C9F28FA}"/>
              </a:ext>
            </a:extLst>
          </p:cNvPr>
          <p:cNvSpPr txBox="1"/>
          <p:nvPr/>
        </p:nvSpPr>
        <p:spPr>
          <a:xfrm>
            <a:off x="9113669" y="566737"/>
            <a:ext cx="461665" cy="90169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GB" dirty="0" err="1"/>
              <a:t>MaxPool</a:t>
            </a:r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64E898B-59EE-480C-82AF-9C83C70A0B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1227"/>
          <a:stretch/>
        </p:blipFill>
        <p:spPr>
          <a:xfrm rot="16200000">
            <a:off x="-1823663" y="3336269"/>
            <a:ext cx="5086629" cy="39444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F4CC8B17-5919-44DB-A6B7-F2FEE17E73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1227"/>
          <a:stretch/>
        </p:blipFill>
        <p:spPr>
          <a:xfrm rot="16200000">
            <a:off x="8343260" y="3498755"/>
            <a:ext cx="5086629" cy="394447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DFA78FCE-6263-40CE-B4AF-72AF5CF022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52" t="37273" r="7445" b="35790"/>
          <a:stretch/>
        </p:blipFill>
        <p:spPr>
          <a:xfrm rot="16200000">
            <a:off x="4685515" y="1564252"/>
            <a:ext cx="2319338" cy="475105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221D302-E0D0-483B-90AC-0390E5D590A5}"/>
              </a:ext>
            </a:extLst>
          </p:cNvPr>
          <p:cNvCxnSpPr/>
          <p:nvPr/>
        </p:nvCxnSpPr>
        <p:spPr>
          <a:xfrm>
            <a:off x="1405787" y="5886450"/>
            <a:ext cx="39299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0ED943C-B09E-4996-B7E1-C272D6B4DE40}"/>
              </a:ext>
            </a:extLst>
          </p:cNvPr>
          <p:cNvCxnSpPr/>
          <p:nvPr/>
        </p:nvCxnSpPr>
        <p:spPr>
          <a:xfrm>
            <a:off x="6356789" y="5934075"/>
            <a:ext cx="39299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75D71F8-8183-4F19-B9C3-2D7B400E021D}"/>
              </a:ext>
            </a:extLst>
          </p:cNvPr>
          <p:cNvSpPr txBox="1"/>
          <p:nvPr/>
        </p:nvSpPr>
        <p:spPr>
          <a:xfrm>
            <a:off x="2674696" y="5892141"/>
            <a:ext cx="1128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Encoder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9B4D1D4-8B2B-432B-9A99-2DA9EB067F87}"/>
              </a:ext>
            </a:extLst>
          </p:cNvPr>
          <p:cNvSpPr txBox="1"/>
          <p:nvPr/>
        </p:nvSpPr>
        <p:spPr>
          <a:xfrm>
            <a:off x="7982492" y="5921931"/>
            <a:ext cx="1128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Decoder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F0499EF-C7BE-4532-AC20-54E151063F44}"/>
              </a:ext>
            </a:extLst>
          </p:cNvPr>
          <p:cNvSpPr txBox="1"/>
          <p:nvPr/>
        </p:nvSpPr>
        <p:spPr>
          <a:xfrm>
            <a:off x="320152" y="5902699"/>
            <a:ext cx="1708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px</a:t>
            </a:r>
            <a:r>
              <a:rPr lang="en-GB" dirty="0"/>
              <a:t>: 28x28 (728)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407D375-1D5B-4BE9-A1C1-EFFE627B318B}"/>
              </a:ext>
            </a:extLst>
          </p:cNvPr>
          <p:cNvSpPr txBox="1"/>
          <p:nvPr/>
        </p:nvSpPr>
        <p:spPr>
          <a:xfrm>
            <a:off x="5084379" y="5969378"/>
            <a:ext cx="1789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px</a:t>
            </a:r>
            <a:r>
              <a:rPr lang="en-GB" dirty="0"/>
              <a:t>: 8 x 16 (128)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FE7C3A3-6309-49DD-A9B7-8EE6BA73E47F}"/>
              </a:ext>
            </a:extLst>
          </p:cNvPr>
          <p:cNvSpPr txBox="1"/>
          <p:nvPr/>
        </p:nvSpPr>
        <p:spPr>
          <a:xfrm>
            <a:off x="9960900" y="5921931"/>
            <a:ext cx="1708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px</a:t>
            </a:r>
            <a:r>
              <a:rPr lang="en-GB" dirty="0"/>
              <a:t>: 28x28 (728)</a:t>
            </a:r>
          </a:p>
        </p:txBody>
      </p:sp>
    </p:spTree>
    <p:extLst>
      <p:ext uri="{BB962C8B-B14F-4D97-AF65-F5344CB8AC3E}">
        <p14:creationId xmlns:p14="http://schemas.microsoft.com/office/powerpoint/2010/main" val="592589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4D43DB-D319-40F1-A5DD-AB91A7EF7349}"/>
              </a:ext>
            </a:extLst>
          </p:cNvPr>
          <p:cNvSpPr txBox="1"/>
          <p:nvPr/>
        </p:nvSpPr>
        <p:spPr>
          <a:xfrm>
            <a:off x="3414713" y="295275"/>
            <a:ext cx="6191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MNIST Coded (128x1000) – GSOM, SF=0.3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978D739-6481-45E3-8799-9D3E128876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45" t="11319" r="9324" b="5695"/>
          <a:stretch/>
        </p:blipFill>
        <p:spPr>
          <a:xfrm>
            <a:off x="200025" y="1533525"/>
            <a:ext cx="5453063" cy="40150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E6EF8A6-915B-4CBC-AEF7-9AD18FCC224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6" t="11111" r="9063" b="5278"/>
          <a:stretch/>
        </p:blipFill>
        <p:spPr>
          <a:xfrm>
            <a:off x="6053138" y="1533525"/>
            <a:ext cx="5475661" cy="401504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6F0DCCE-02D5-45EB-9A34-808895880735}"/>
              </a:ext>
            </a:extLst>
          </p:cNvPr>
          <p:cNvSpPr txBox="1"/>
          <p:nvPr/>
        </p:nvSpPr>
        <p:spPr>
          <a:xfrm>
            <a:off x="2412759" y="1124769"/>
            <a:ext cx="19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Node-map Tested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D292C8-180C-4223-9434-EC4B0F86D69A}"/>
              </a:ext>
            </a:extLst>
          </p:cNvPr>
          <p:cNvSpPr txBox="1"/>
          <p:nvPr/>
        </p:nvSpPr>
        <p:spPr>
          <a:xfrm>
            <a:off x="8037272" y="1124769"/>
            <a:ext cx="2306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Hit-count intensity</a:t>
            </a:r>
          </a:p>
        </p:txBody>
      </p:sp>
    </p:spTree>
    <p:extLst>
      <p:ext uri="{BB962C8B-B14F-4D97-AF65-F5344CB8AC3E}">
        <p14:creationId xmlns:p14="http://schemas.microsoft.com/office/powerpoint/2010/main" val="1471273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4D43DB-D319-40F1-A5DD-AB91A7EF7349}"/>
              </a:ext>
            </a:extLst>
          </p:cNvPr>
          <p:cNvSpPr txBox="1"/>
          <p:nvPr/>
        </p:nvSpPr>
        <p:spPr>
          <a:xfrm>
            <a:off x="3414713" y="295275"/>
            <a:ext cx="6191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MNIST Coded (128x1000) – GSOM, SF=0.83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1FAD93-A52E-4923-8C94-CD3BACFB90E0}"/>
              </a:ext>
            </a:extLst>
          </p:cNvPr>
          <p:cNvSpPr txBox="1"/>
          <p:nvPr/>
        </p:nvSpPr>
        <p:spPr>
          <a:xfrm>
            <a:off x="2412759" y="1124769"/>
            <a:ext cx="19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Node-map Tested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2666F1-871F-4F4A-A613-4AEB916171B5}"/>
              </a:ext>
            </a:extLst>
          </p:cNvPr>
          <p:cNvSpPr txBox="1"/>
          <p:nvPr/>
        </p:nvSpPr>
        <p:spPr>
          <a:xfrm>
            <a:off x="8037272" y="1124769"/>
            <a:ext cx="2306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Hit-count intensity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51199F1-B2B6-4AC4-89B5-73D4496DA6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9" t="11046" r="9362" b="5491"/>
          <a:stretch/>
        </p:blipFill>
        <p:spPr>
          <a:xfrm>
            <a:off x="6199666" y="1541930"/>
            <a:ext cx="5822005" cy="428512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7643374-004E-4456-A1B5-35F7D2D68D7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25" t="11242" r="9069" b="5490"/>
          <a:stretch/>
        </p:blipFill>
        <p:spPr>
          <a:xfrm>
            <a:off x="443753" y="1541930"/>
            <a:ext cx="5770748" cy="4254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719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1DC7966-A3CB-4D8D-8528-267326D373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413" y="1197879"/>
            <a:ext cx="3300412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Convolution layer:</a:t>
            </a:r>
            <a:endParaRPr kumimoji="0" lang="en-GB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Convolutional layers apply a convolution operation to the input, passing the result to the next layer.</a:t>
            </a:r>
            <a:endParaRPr kumimoji="0" lang="en-GB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endParaRPr kumimoji="0" lang="en-GB" altLang="en-US" sz="134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50" name="Picture 2" descr="Image result for what is convolution in image processing">
            <a:extLst>
              <a:ext uri="{FF2B5EF4-FFF2-40B4-BE49-F238E27FC236}">
                <a16:creationId xmlns:a16="http://schemas.microsoft.com/office/drawing/2014/main" id="{5C05683C-D956-40F9-8065-2FC7131261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2700" y="494903"/>
            <a:ext cx="7974013" cy="5980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5137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E4CAE66-A997-4A08-8EB2-4C298D896B90}"/>
              </a:ext>
            </a:extLst>
          </p:cNvPr>
          <p:cNvSpPr/>
          <p:nvPr/>
        </p:nvSpPr>
        <p:spPr>
          <a:xfrm>
            <a:off x="485775" y="750837"/>
            <a:ext cx="3895725" cy="35449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</a:rPr>
              <a:t>Pooling Layer:</a:t>
            </a:r>
            <a:endParaRPr lang="en-US" dirty="0">
              <a:latin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</a:rPr>
              <a:t>Convolutional networks may include local or global pooling layers, which combine the outputs of neuron clusters at one layer into a single neuron in the next layer. For example, max pooling uses the maximum value from each of a cluster of neurons at the prior layer. Another example is average pooling, which uses the average value from each of a cluster of neurons at the prior layer.</a:t>
            </a:r>
          </a:p>
        </p:txBody>
      </p:sp>
      <p:pic>
        <p:nvPicPr>
          <p:cNvPr id="4098" name="Picture 2" descr="Image result for max pooling in cnn">
            <a:extLst>
              <a:ext uri="{FF2B5EF4-FFF2-40B4-BE49-F238E27FC236}">
                <a16:creationId xmlns:a16="http://schemas.microsoft.com/office/drawing/2014/main" id="{154F16C2-D295-42E1-B75C-339AC807E7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6813" y="1081087"/>
            <a:ext cx="6500291" cy="2719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1304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</TotalTime>
  <Words>234</Words>
  <Application>Microsoft Office PowerPoint</Application>
  <PresentationFormat>Widescreen</PresentationFormat>
  <Paragraphs>42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Rashmika Nawaratne</dc:creator>
  <cp:lastModifiedBy>Rashmika Nawaratne</cp:lastModifiedBy>
  <cp:revision>11</cp:revision>
  <dcterms:created xsi:type="dcterms:W3CDTF">2018-03-11T09:31:50Z</dcterms:created>
  <dcterms:modified xsi:type="dcterms:W3CDTF">2018-03-12T06:34:00Z</dcterms:modified>
</cp:coreProperties>
</file>