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73"/>
    <p:restoredTop sz="94689"/>
  </p:normalViewPr>
  <p:slideViewPr>
    <p:cSldViewPr snapToGrid="0" snapToObjects="1">
      <p:cViewPr varScale="1">
        <p:scale>
          <a:sx n="61" d="100"/>
          <a:sy n="61" d="100"/>
        </p:scale>
        <p:origin x="224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8C1D9-FA66-5E41-A32E-E04236FE1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CCFEA3-5E2B-A94E-9443-6C33F49C4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32A88-6531-BE41-AC3B-C9A1F12A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22E83-9FD2-9640-A783-67D1CD8E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C27F9-8013-6F48-9EE2-2299F370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19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1716D-9225-E144-B713-8D343064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992EC8-5C41-AF4A-9358-D3037E48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FCEE0-434E-6B45-9335-1BAD92B8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F9314-9B4E-5944-9C31-1403A1B0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CB240-A143-5C49-BD2C-CE3C1AF4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113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4F887A-31A7-2F46-8F9C-134C0A6F6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4B8641-99DE-A340-9BFD-9FBC5400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38CFC-BDA2-D74B-AEFB-607860D8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DBDE9-3AAD-614E-8237-382F1D9C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5DC94-3B2C-3644-B086-776397E8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773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02443-3703-074E-B011-7DD105BA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AAE97-067A-A445-AC8F-CFE84AD5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58011-A669-BC44-B842-7CDB0398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FA24C-D821-F14E-A5A7-03C1FED9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0B073-611F-4A4E-AB73-455BCAAC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66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2687C-3F1A-1348-9212-FB8F30B3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AEF8E-8276-124C-B205-90885C70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8EF2D-5753-E740-AC53-C33CDE66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CE04A-2EB6-2641-AA59-2471DB9E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C395C-3721-EA47-91D5-4FD77322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853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640E6-348A-5D42-9BE8-BC5DC455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08AF0-CD1F-EA4D-84B6-8EC659BB5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16384-7218-E34E-A380-00494F3B1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6768D-0E13-D34E-B50A-FC901F67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13B-1774-0E4E-9503-288F41C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61996-8B10-F347-92DA-38496E44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8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3AA5C-F9C3-C548-8B39-00C27934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793FA-7A14-8645-B70D-F295360D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A17144-57AF-F148-A6C5-BCC110825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315A53-8ADC-384F-BC01-D27D60614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34A5DA-6101-E147-8C4D-4FF0E13C0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57E718-A56F-4749-8A83-010ECD4C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98510D-B0BE-BD42-9347-F84DAB5F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8E55FF-7037-254E-95C4-908081D7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11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0943A-E761-8642-B728-8D36ED11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D5DFE-477B-564C-BEE7-701B6263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32E34C-DDEA-BA4B-8189-4D6C479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0C19EF-B743-554F-AF7B-71AD20AA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91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764B0-49A3-DE4A-B893-D50BBD00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1FE126-8C38-A647-BE31-60E7365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BCAB4-0DFC-E34C-93DC-BABC2B56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229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D4F14-1170-2446-8A1D-D2FD89FB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13673-10B1-644B-B5E8-B58C6D8BB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F89CF-9D31-964B-8C97-EF8644498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4B993-3D00-5647-8C7F-F26C9C8F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5F0E5-4A8F-4043-86CC-072C7E3F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4C50F-7DC0-9D45-A99F-1B25F4E7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420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3B973-E65B-A645-9375-C0CD936F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ECEE5C-6BF5-8D45-A429-B8A103640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FC834-6114-D446-B59D-46A1D3AD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63292-7486-3048-B777-98C890A5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65033-8426-B049-B63D-6076D50D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17CAC-59F8-4543-85A3-6185CF01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257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C8C509-3CF5-1944-9BC9-B0765E9A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20366-0068-2242-BEE3-C17E0F48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4277C-B6E4-8341-A746-9A23F4806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8DA-5E9E-3E42-84FC-4F61EB07B10E}" type="datetimeFigureOut">
              <a:rPr kumimoji="1" lang="ko-KR" altLang="en-US" smtClean="0"/>
              <a:t>2019. 7. 9.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02C67-D709-E84A-A587-6B7D20EA1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B116F-7C63-7944-B561-4D88E8A5D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03BF-3461-AB4C-81DB-0C8E7F699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77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C3CE9-63DE-9E49-AAC6-02FCA8A04342}"/>
              </a:ext>
            </a:extLst>
          </p:cNvPr>
          <p:cNvSpPr txBox="1"/>
          <p:nvPr/>
        </p:nvSpPr>
        <p:spPr>
          <a:xfrm>
            <a:off x="1169581" y="1408952"/>
            <a:ext cx="4230203" cy="2121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latin typeface="Monaco" pitchFamily="2" charset="0"/>
              </a:rPr>
              <a:t>numericInput</a:t>
            </a:r>
            <a:r>
              <a:rPr kumimoji="1" lang="en-US" altLang="ko-KR" dirty="0">
                <a:latin typeface="Monaco" pitchFamily="2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Monaco" pitchFamily="2" charset="0"/>
              </a:rPr>
              <a:t>	</a:t>
            </a:r>
            <a:r>
              <a:rPr kumimoji="1" lang="en-US" altLang="ko-KR" dirty="0" err="1">
                <a:latin typeface="Monaco" pitchFamily="2" charset="0"/>
              </a:rPr>
              <a:t>inputId</a:t>
            </a:r>
            <a:r>
              <a:rPr kumimoji="1" lang="en-US" altLang="ko-KR" dirty="0">
                <a:latin typeface="Monaco" pitchFamily="2" charset="0"/>
              </a:rPr>
              <a:t> = ”</a:t>
            </a:r>
            <a:r>
              <a:rPr kumimoji="1" lang="en-US" altLang="ko-KR" dirty="0" err="1">
                <a:highlight>
                  <a:srgbClr val="00FFFF"/>
                </a:highlight>
                <a:latin typeface="Monaco" pitchFamily="2" charset="0"/>
              </a:rPr>
              <a:t>my_input</a:t>
            </a:r>
            <a:r>
              <a:rPr kumimoji="1" lang="en-US" altLang="ko-KR" dirty="0">
                <a:latin typeface="Monaco" pitchFamily="2" charset="0"/>
              </a:rPr>
              <a:t>”,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Monaco" pitchFamily="2" charset="0"/>
              </a:rPr>
              <a:t>	label = ”Input value:”,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Monaco" pitchFamily="2" charset="0"/>
              </a:rPr>
              <a:t>	value = 100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Monaco" pitchFamily="2" charset="0"/>
              </a:rPr>
              <a:t>),</a:t>
            </a:r>
            <a:endParaRPr kumimoji="1" lang="ko-KR" altLang="en-US" dirty="0">
              <a:latin typeface="Monac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2F9D8-F36B-1B48-B6F7-5C067AEFC300}"/>
              </a:ext>
            </a:extLst>
          </p:cNvPr>
          <p:cNvSpPr txBox="1"/>
          <p:nvPr/>
        </p:nvSpPr>
        <p:spPr>
          <a:xfrm>
            <a:off x="7808988" y="1935559"/>
            <a:ext cx="234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Monaco" pitchFamily="2" charset="0"/>
              </a:rPr>
              <a:t>input$</a:t>
            </a:r>
            <a:r>
              <a:rPr kumimoji="1" lang="en-US" altLang="ko-KR" dirty="0" err="1">
                <a:highlight>
                  <a:srgbClr val="00FFFF"/>
                </a:highlight>
                <a:latin typeface="Monaco" pitchFamily="2" charset="0"/>
              </a:rPr>
              <a:t>my_input</a:t>
            </a:r>
            <a:endParaRPr kumimoji="1" lang="ko-KR" altLang="en-US" dirty="0">
              <a:highlight>
                <a:srgbClr val="00FFFF"/>
              </a:highlight>
              <a:latin typeface="Monaco" pitchFamily="2" charset="0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C8BBB24-C140-8147-87F8-F4FAA06BD0C8}"/>
              </a:ext>
            </a:extLst>
          </p:cNvPr>
          <p:cNvSpPr/>
          <p:nvPr/>
        </p:nvSpPr>
        <p:spPr>
          <a:xfrm>
            <a:off x="915374" y="897470"/>
            <a:ext cx="4758267" cy="550333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1D4EBB-D6AA-304B-91B0-0A7777A18FA0}"/>
              </a:ext>
            </a:extLst>
          </p:cNvPr>
          <p:cNvSpPr/>
          <p:nvPr/>
        </p:nvSpPr>
        <p:spPr>
          <a:xfrm>
            <a:off x="2661160" y="368381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2800" b="1" dirty="0" err="1">
                <a:latin typeface="Monaco" pitchFamily="2" charset="0"/>
              </a:rPr>
              <a:t>ui</a:t>
            </a:r>
            <a:r>
              <a:rPr kumimoji="1" lang="en-US" altLang="ko-KR" sz="2800" b="1" dirty="0">
                <a:latin typeface="Monaco" pitchFamily="2" charset="0"/>
              </a:rPr>
              <a:t> &lt;-</a:t>
            </a:r>
            <a:endParaRPr lang="ko-KR" altLang="en-US" sz="2800" b="1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77F70C7-5983-7D48-A685-0255771BEB76}"/>
              </a:ext>
            </a:extLst>
          </p:cNvPr>
          <p:cNvSpPr/>
          <p:nvPr/>
        </p:nvSpPr>
        <p:spPr>
          <a:xfrm>
            <a:off x="6518361" y="897470"/>
            <a:ext cx="4758267" cy="550333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3D132B-A0D4-5F48-A097-28E4140D58F4}"/>
              </a:ext>
            </a:extLst>
          </p:cNvPr>
          <p:cNvSpPr/>
          <p:nvPr/>
        </p:nvSpPr>
        <p:spPr>
          <a:xfrm>
            <a:off x="7636937" y="374250"/>
            <a:ext cx="2521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b="1" dirty="0">
                <a:latin typeface="Monaco" pitchFamily="2" charset="0"/>
              </a:rPr>
              <a:t>server &lt;-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A6D77-42C9-A343-B1CC-C05BD211F4BD}"/>
              </a:ext>
            </a:extLst>
          </p:cNvPr>
          <p:cNvSpPr txBox="1"/>
          <p:nvPr/>
        </p:nvSpPr>
        <p:spPr>
          <a:xfrm>
            <a:off x="6671733" y="4235532"/>
            <a:ext cx="4604893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Monaco" pitchFamily="2" charset="0"/>
              </a:rPr>
              <a:t>output$</a:t>
            </a:r>
            <a:r>
              <a:rPr kumimoji="1" lang="en-US" altLang="ko-KR" dirty="0">
                <a:highlight>
                  <a:srgbClr val="00FF00"/>
                </a:highlight>
                <a:latin typeface="Monaco" pitchFamily="2" charset="0"/>
              </a:rPr>
              <a:t>plot1</a:t>
            </a:r>
            <a:r>
              <a:rPr kumimoji="1" lang="en-US" altLang="ko-KR" dirty="0">
                <a:latin typeface="Monaco" pitchFamily="2" charset="0"/>
              </a:rPr>
              <a:t> &lt;- </a:t>
            </a:r>
            <a:r>
              <a:rPr kumimoji="1" lang="en-US" altLang="ko-KR" dirty="0" err="1">
                <a:latin typeface="Monaco" pitchFamily="2" charset="0"/>
              </a:rPr>
              <a:t>renderPlot</a:t>
            </a:r>
            <a:r>
              <a:rPr kumimoji="1" lang="en-US" altLang="ko-KR" dirty="0">
                <a:latin typeface="Monaco" pitchFamily="2" charset="0"/>
              </a:rPr>
              <a:t>({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Monaco" pitchFamily="2" charset="0"/>
              </a:rPr>
              <a:t>	plot(</a:t>
            </a:r>
            <a:r>
              <a:rPr kumimoji="1" lang="en-US" altLang="ko-KR" dirty="0" err="1">
                <a:latin typeface="Monaco" pitchFamily="2" charset="0"/>
              </a:rPr>
              <a:t>input$</a:t>
            </a:r>
            <a:r>
              <a:rPr kumimoji="1" lang="en-US" altLang="ko-KR" dirty="0" err="1">
                <a:highlight>
                  <a:srgbClr val="00FFFF"/>
                </a:highlight>
                <a:latin typeface="Monaco" pitchFamily="2" charset="0"/>
              </a:rPr>
              <a:t>my_input</a:t>
            </a:r>
            <a:r>
              <a:rPr kumimoji="1" lang="en-US" altLang="ko-KR" dirty="0">
                <a:highlight>
                  <a:srgbClr val="00FFFF"/>
                </a:highlight>
                <a:latin typeface="Monaco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Monaco" pitchFamily="2" charset="0"/>
              </a:rPr>
              <a:t>})</a:t>
            </a:r>
            <a:endParaRPr kumimoji="1" lang="ko-KR" altLang="en-US" dirty="0">
              <a:latin typeface="Monaco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6C951F-3DA3-6E46-8391-A376971C713F}"/>
              </a:ext>
            </a:extLst>
          </p:cNvPr>
          <p:cNvSpPr/>
          <p:nvPr/>
        </p:nvSpPr>
        <p:spPr>
          <a:xfrm>
            <a:off x="1630353" y="4639755"/>
            <a:ext cx="3291490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>
                <a:latin typeface="Monaco" pitchFamily="2" charset="0"/>
              </a:rPr>
              <a:t>plotOutput</a:t>
            </a:r>
            <a:r>
              <a:rPr kumimoji="1" lang="en-US" altLang="ko-KR" dirty="0">
                <a:latin typeface="Monaco" pitchFamily="2" charset="0"/>
              </a:rPr>
              <a:t>(“</a:t>
            </a:r>
            <a:r>
              <a:rPr kumimoji="1" lang="en-US" altLang="ko-KR" dirty="0">
                <a:highlight>
                  <a:srgbClr val="00FF00"/>
                </a:highlight>
                <a:latin typeface="Monaco" pitchFamily="2" charset="0"/>
              </a:rPr>
              <a:t>plot1</a:t>
            </a:r>
            <a:r>
              <a:rPr kumimoji="1" lang="en-US" altLang="ko-KR" dirty="0">
                <a:latin typeface="Monaco" pitchFamily="2" charset="0"/>
              </a:rPr>
              <a:t>”)</a:t>
            </a:r>
            <a:endParaRPr kumimoji="1" lang="ko-KR" altLang="en-US" dirty="0">
              <a:latin typeface="Monaco" pitchFamily="2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2076F8-0E55-A544-8A9F-3EB78E731C8E}"/>
              </a:ext>
            </a:extLst>
          </p:cNvPr>
          <p:cNvCxnSpPr>
            <a:cxnSpLocks/>
          </p:cNvCxnSpPr>
          <p:nvPr/>
        </p:nvCxnSpPr>
        <p:spPr>
          <a:xfrm>
            <a:off x="5023556" y="2120225"/>
            <a:ext cx="2785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0E3004A-FC4D-5E4D-89A9-520034DDB50D}"/>
              </a:ext>
            </a:extLst>
          </p:cNvPr>
          <p:cNvCxnSpPr>
            <a:cxnSpLocks/>
          </p:cNvCxnSpPr>
          <p:nvPr/>
        </p:nvCxnSpPr>
        <p:spPr>
          <a:xfrm>
            <a:off x="8990626" y="2469627"/>
            <a:ext cx="0" cy="166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285F44-637D-AA4E-9406-26AD1E6C12C8}"/>
              </a:ext>
            </a:extLst>
          </p:cNvPr>
          <p:cNvCxnSpPr>
            <a:cxnSpLocks/>
          </p:cNvCxnSpPr>
          <p:nvPr/>
        </p:nvCxnSpPr>
        <p:spPr>
          <a:xfrm flipH="1" flipV="1">
            <a:off x="4605868" y="4869434"/>
            <a:ext cx="2624665" cy="11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8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Monaco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ruminoreticulum@gmail.com</dc:creator>
  <cp:lastModifiedBy>ruminoreticulum@gmail.com</cp:lastModifiedBy>
  <cp:revision>3</cp:revision>
  <dcterms:created xsi:type="dcterms:W3CDTF">2019-07-09T07:19:23Z</dcterms:created>
  <dcterms:modified xsi:type="dcterms:W3CDTF">2019-07-09T07:36:25Z</dcterms:modified>
</cp:coreProperties>
</file>