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2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FD83-230C-4D18-AE93-71446B5F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F568E-F234-45F8-A3A8-23B8E8E9D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303F-5FFF-4C16-B0EE-92B5AE6B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AC73-7A3E-44AD-AD70-A16D67EE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CA60-4C98-4828-A551-8214912F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5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03BC-7BD1-41C5-B43D-064730B8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439FD-0052-4FD1-8489-1050E010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E47E-F846-40F6-9FB3-523339F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1CFE-25A4-4A4E-A135-1689CC04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5C96-5EA6-4A9C-A668-54E2BD8D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3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1DDE3-B823-45CD-A1A0-A167600D1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90FFB-F69B-4269-83CC-A1D7C134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6BCE-CA6A-4B21-A8ED-C68FAB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B127-C488-43DB-A874-D7A49FE2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8FAD-AD28-4D8B-99EE-229FDE26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7E5D-AB95-4497-BF5D-95845F3E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026-53CE-4A66-A995-722B1C73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DC-CDBA-4091-BE81-5224C36C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344D-1DFB-4914-8CC8-A43BD3A9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9313-0EDB-4335-BB8C-2CFAAE74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7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0B7C-4AD6-43E5-93A6-5E9EF789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9BF5-3CD5-4248-9BB2-0931740E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6FE3-4702-4595-8722-C5765E0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6681-0CDA-431E-878E-B3F0CAF1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79D0-F17A-4D19-81F1-8D583FE6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7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F036-F052-4827-AB65-276342F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F5BD-A205-44D8-B358-0C3C5C41F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B7AE-2E60-454E-88B5-4861F93C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EE4F-522B-4263-AD59-CA9C6F5B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5130-13EF-4A10-8853-034E1934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581BA-9F23-467C-BBC2-E86BD3FF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7DE0-A31B-40FE-8512-10FBC41B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50677-3D0B-4267-9D08-D39CC4F5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E09B-8CA8-43D8-8B99-2A9D05A5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4566A-9A0E-4C64-A4AA-34B97BD96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14991-A3E3-4D5C-889C-65F592D5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8BE2C-0626-4383-A0BC-6B940476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2723F-6BF2-426E-96A7-BB7595B8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AFCAA-966A-4E74-8C26-966BEE0E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A5F-026E-4CC4-A725-AA01FC2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95276-AC01-4189-9FE6-F90F7856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B2B09-5F69-4AAA-A6B8-E499A063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A0E3F-1FA3-41C2-A281-EEC05392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4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7D20A-7108-4751-9FEC-7632A8D5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95DCC-7205-4B3D-B88E-B0177D3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94ED9-AF02-42FE-8A1A-3763072D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6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893B-A147-4ADC-BC31-4E4033ED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5FF2-270C-47B7-B233-F5476E1A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4880F-973C-4711-B339-351588E1A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4AB0-14C1-4E83-A378-D009C648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421C6-BAF1-42AF-9283-D9AB6F1B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017F-7C99-4354-B33A-6DDFB995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52BD-47EF-4052-A2BB-2E2A7478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78D3B-9507-40E3-B4B8-27503F251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3A8A4-2B60-4587-B39D-1ED75C0A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18CA-4658-4E20-BED9-D2548B4F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47A9-9FF0-4CF5-B6CF-98550C28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68AB9-2B04-4E78-BCEA-F0AB5BF1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22FD5-8924-4E8D-8BD8-71B0D419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0053-F17A-40E5-AE0F-D06A74CC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C65C-32D3-4DAC-8C1E-A2B796219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8CE2-30C8-4F51-8522-470B996EB7CD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BEE7-4E49-4D27-8AE9-0D21E7E5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BA9E-E0E3-49C0-A23D-7C1E44577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4518-AAEB-4332-AD36-7C97ABBE3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2ABB-2235-49F5-912E-2B59A0EB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263652"/>
            <a:ext cx="8748712" cy="18067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EC2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0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C8463-CA2A-4AA0-9BA0-7B1BAF0A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24725E6-C92F-4337-9890-1D57AAB9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8" y="238125"/>
            <a:ext cx="11213046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0C401-FFBE-4E57-A5A9-8001FE35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E8148-BB08-419A-B70A-4C726A2B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30" y="919354"/>
            <a:ext cx="10107984" cy="528142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17D4-015C-4DC5-9AD9-491C73A8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BA6F-299F-4A62-8380-D1A4ACDF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48" y="1863801"/>
            <a:ext cx="792990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7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9A0-B18B-4695-924F-C7B9C750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FF34A-930B-4358-BD31-4C4ADB5E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23" y="1863801"/>
            <a:ext cx="858115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9F4D8-44A1-4372-BCA4-D27AB28E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7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546779-A617-4534-98C1-D19737A7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95275"/>
            <a:ext cx="112395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CB3BF-2BC6-44B9-BC6A-B6FD6D9D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FF1DC9-0A2C-4052-BEE1-3510E3C5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442912"/>
            <a:ext cx="114776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B4045-765D-463E-8582-746D3199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2DFBF5-9A97-458F-AF40-27CA74C7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95275"/>
            <a:ext cx="119729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61816-0252-4BDD-A293-9A3D0312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EF9F6C-68CA-4A82-A6C4-A9D6DD7A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23887"/>
            <a:ext cx="12172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B2A5B-69BB-48EF-94D8-898FB6D1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91472E3-21BA-437A-889C-1E81A4FA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42962"/>
            <a:ext cx="118491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2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AWS EC2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Jismi Mary</dc:creator>
  <cp:lastModifiedBy>Jismi Mary</cp:lastModifiedBy>
  <cp:revision>3</cp:revision>
  <dcterms:created xsi:type="dcterms:W3CDTF">2021-05-08T17:23:11Z</dcterms:created>
  <dcterms:modified xsi:type="dcterms:W3CDTF">2021-05-08T17:45:42Z</dcterms:modified>
</cp:coreProperties>
</file>