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6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1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9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6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0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2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7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9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96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64" r:id="rId8"/>
    <p:sldLayoutId id="2147483765" r:id="rId9"/>
    <p:sldLayoutId id="2147483766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F5697-8837-4C5E-835A-54B363F11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4347082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AWS S3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BE584-E2BD-470B-A896-D29340665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02038"/>
            <a:ext cx="4347082" cy="1655762"/>
          </a:xfrm>
        </p:spPr>
        <p:txBody>
          <a:bodyPr>
            <a:normAutofit/>
          </a:bodyPr>
          <a:lstStyle/>
          <a:p>
            <a:pPr algn="l"/>
            <a:endParaRPr lang="en-IN"/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421A1E60-9477-4E7A-A6B2-63B329C8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88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ng exposure shot from a moving train">
            <a:extLst>
              <a:ext uri="{FF2B5EF4-FFF2-40B4-BE49-F238E27FC236}">
                <a16:creationId xmlns:a16="http://schemas.microsoft.com/office/drawing/2014/main" id="{361CEA19-B85A-40B1-8638-A27DB6D84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29" r="21815"/>
          <a:stretch/>
        </p:blipFill>
        <p:spPr>
          <a:xfrm>
            <a:off x="5821119" y="476601"/>
            <a:ext cx="5888959" cy="59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8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418BA3-BD9A-4E31-AE9D-6F798D998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6" r="5449" b="1"/>
          <a:stretch/>
        </p:blipFill>
        <p:spPr>
          <a:xfrm>
            <a:off x="484631" y="484631"/>
            <a:ext cx="11222738" cy="58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53AC7E-BE36-498F-B913-D98A4EB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80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9E7B14-27A3-4DB8-A930-FA828557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524C8-274D-47CB-976D-3DB683F96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3427200"/>
            <a:ext cx="34290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A8F231-57F2-42B6-801E-19AF11C17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4825"/>
          <a:stretch/>
        </p:blipFill>
        <p:spPr>
          <a:xfrm>
            <a:off x="911311" y="887753"/>
            <a:ext cx="10369377" cy="50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3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50680C-7908-4EC1-B4B8-4D1C1F79A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4" r="2843" b="1"/>
          <a:stretch/>
        </p:blipFill>
        <p:spPr>
          <a:xfrm>
            <a:off x="484631" y="484631"/>
            <a:ext cx="11222738" cy="58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0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414ED7-A1A8-4983-B3FF-9B58C7E95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8" b="-2"/>
          <a:stretch/>
        </p:blipFill>
        <p:spPr>
          <a:xfrm>
            <a:off x="484631" y="484631"/>
            <a:ext cx="11222738" cy="58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2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53AC7E-BE36-498F-B913-D98A4EB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80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9E7B14-27A3-4DB8-A930-FA828557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524C8-274D-47CB-976D-3DB683F96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3427200"/>
            <a:ext cx="34290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AF81C-4BB7-4FCC-96A4-0EF90E7EA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32" r="-2" b="9841"/>
          <a:stretch/>
        </p:blipFill>
        <p:spPr>
          <a:xfrm>
            <a:off x="911311" y="887753"/>
            <a:ext cx="10369377" cy="50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9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55E0D5-0E47-4868-BEF1-8B842AE83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22" r="1" b="1030"/>
          <a:stretch/>
        </p:blipFill>
        <p:spPr>
          <a:xfrm>
            <a:off x="484631" y="484631"/>
            <a:ext cx="11222738" cy="58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54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3837DB-C299-4D7B-8252-4E399C132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971"/>
          <a:stretch/>
        </p:blipFill>
        <p:spPr>
          <a:xfrm>
            <a:off x="484631" y="484631"/>
            <a:ext cx="11222738" cy="58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5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53AC7E-BE36-498F-B913-D98A4EB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80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9E7B14-27A3-4DB8-A930-FA828557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524C8-274D-47CB-976D-3DB683F96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3427200"/>
            <a:ext cx="34290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86D1F-FC34-429E-A2A9-70BFEFE2C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33" r="-2" b="4805"/>
          <a:stretch/>
        </p:blipFill>
        <p:spPr>
          <a:xfrm>
            <a:off x="911311" y="887753"/>
            <a:ext cx="10369377" cy="50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9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53AC7E-BE36-498F-B913-D98A4EB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80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9E7B14-27A3-4DB8-A930-FA828557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F524C8-274D-47CB-976D-3DB683F96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3427200"/>
            <a:ext cx="34290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56167E-58F0-4087-BE72-B2C481521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3418"/>
          <a:stretch/>
        </p:blipFill>
        <p:spPr>
          <a:xfrm>
            <a:off x="911311" y="887753"/>
            <a:ext cx="10369377" cy="50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53AC7E-BE36-498F-B913-D98A4EB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80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9E7B14-27A3-4DB8-A930-FA828557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F524C8-274D-47CB-976D-3DB683F96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3427200"/>
            <a:ext cx="34290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0B906E-C05D-4490-9E3D-B7E74C7F9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5" r="173" b="-2"/>
          <a:stretch/>
        </p:blipFill>
        <p:spPr>
          <a:xfrm>
            <a:off x="911311" y="887753"/>
            <a:ext cx="10369377" cy="50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8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497159-4571-40A9-BDC1-5A289F745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6" r="1" b="2451"/>
          <a:stretch/>
        </p:blipFill>
        <p:spPr>
          <a:xfrm>
            <a:off x="484631" y="484631"/>
            <a:ext cx="11222738" cy="58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497159-4571-40A9-BDC1-5A289F745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6" r="1" b="2451"/>
          <a:stretch/>
        </p:blipFill>
        <p:spPr>
          <a:xfrm>
            <a:off x="484631" y="484631"/>
            <a:ext cx="11222738" cy="5890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39EE71-6658-4BF5-BB35-12D0E6426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452104"/>
            <a:ext cx="11816080" cy="59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3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497159-4571-40A9-BDC1-5A289F745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6" r="1" b="2451"/>
          <a:stretch/>
        </p:blipFill>
        <p:spPr>
          <a:xfrm>
            <a:off x="484631" y="484631"/>
            <a:ext cx="11222738" cy="5890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39EE71-6658-4BF5-BB35-12D0E6426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452104"/>
            <a:ext cx="11816080" cy="59537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DBB07B-5BED-41C9-B297-E5E148DFA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328129"/>
            <a:ext cx="11816080" cy="61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1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F230DC-F57B-4A58-A7B4-1EFBD18AB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239520"/>
            <a:ext cx="11165839" cy="4917440"/>
          </a:xfrm>
        </p:spPr>
      </p:pic>
    </p:spTree>
    <p:extLst>
      <p:ext uri="{BB962C8B-B14F-4D97-AF65-F5344CB8AC3E}">
        <p14:creationId xmlns:p14="http://schemas.microsoft.com/office/powerpoint/2010/main" val="210621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B15236-05DC-49CE-B09C-8793B71A6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30" b="-1"/>
          <a:stretch/>
        </p:blipFill>
        <p:spPr>
          <a:xfrm>
            <a:off x="484631" y="484631"/>
            <a:ext cx="11222738" cy="58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6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53AC7E-BE36-498F-B913-D98A4EB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80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9E7B14-27A3-4DB8-A930-FA828557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F524C8-274D-47CB-976D-3DB683F96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3427200"/>
            <a:ext cx="34290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1334E4-1A62-49C8-BEB0-FBBF0BE77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1969"/>
          <a:stretch/>
        </p:blipFill>
        <p:spPr>
          <a:xfrm>
            <a:off x="911311" y="887753"/>
            <a:ext cx="10369377" cy="50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1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53AC7E-BE36-498F-B913-D98A4EB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80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9E7B14-27A3-4DB8-A930-FA828557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524C8-274D-47CB-976D-3DB683F96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3427200"/>
            <a:ext cx="34290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DC10F-3CFE-4459-9334-0F55ED9D5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1" r="-2" b="2589"/>
          <a:stretch/>
        </p:blipFill>
        <p:spPr>
          <a:xfrm>
            <a:off x="911311" y="887753"/>
            <a:ext cx="10369377" cy="50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923BEC-B8FE-48EA-82A3-593846F36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118"/>
          <a:stretch/>
        </p:blipFill>
        <p:spPr>
          <a:xfrm>
            <a:off x="484631" y="484631"/>
            <a:ext cx="11222738" cy="58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3578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Custom 25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1274F"/>
      </a:accent1>
      <a:accent2>
        <a:srgbClr val="97446E"/>
      </a:accent2>
      <a:accent3>
        <a:srgbClr val="24BEEE"/>
      </a:accent3>
      <a:accent4>
        <a:srgbClr val="A52B3A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</Words>
  <Application>Microsoft Office PowerPoint</Application>
  <PresentationFormat>Widescreen</PresentationFormat>
  <Paragraphs>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Nova</vt:lpstr>
      <vt:lpstr>CelebrationVTI</vt:lpstr>
      <vt:lpstr>AWS S3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S3</dc:title>
  <dc:creator>Jismi Mary</dc:creator>
  <cp:lastModifiedBy>Jismi Mary</cp:lastModifiedBy>
  <cp:revision>4</cp:revision>
  <dcterms:created xsi:type="dcterms:W3CDTF">2021-05-08T17:45:59Z</dcterms:created>
  <dcterms:modified xsi:type="dcterms:W3CDTF">2021-05-08T18:24:45Z</dcterms:modified>
</cp:coreProperties>
</file>