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5FA15-7AA5-0F81-3A53-64E2E93B3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51C97-DDA2-98DF-553A-4379EC9D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AC2B3-0345-9343-D9A5-AE53B274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97E08-8637-0E6E-F50D-09589640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880D6-FB74-0385-A52E-5A750777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2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90F58-241A-C262-D87E-A9F5161A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0410A-308B-E9B7-2494-79FDF368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3C6D1-74D5-8C7C-65A1-E9173380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DAD4C-C07A-5902-2B7E-E7C5D7D0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360E-F605-A2DC-4C63-D71B3FF7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7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70605F-22C9-D241-3429-A3A173193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F5A494-A125-150C-8565-95E7F324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D6E20-B18F-0ECB-24F0-75E08C64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335B4-417A-2707-88FC-751071A0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B26C4-BE87-F51D-AA70-C60D015F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3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1FC4F-A706-A276-06EA-03060057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DA889-9DB2-A31C-EA7A-E629476D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D2123-9EBD-5D4C-8A00-177DF0D9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EA999-8AAA-3CCE-DD4E-C1A82601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8CE14-8E0E-025F-8231-136847AD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8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FFA-11FB-5EDC-9F34-C6488607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C1B60-5958-9D8F-F52F-B14CE93E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44FA1-479A-2FB9-0691-800EEFFD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EDE57-9491-2704-5FD8-182B50FB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32A21-163D-19B7-AECA-A5354291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5CE52-C699-F931-69C4-98221E6C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1F8CD-1653-A6D2-2F7F-A1464035C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35F1F-EE3D-3ECB-50CA-BFFDC8FD3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18D40-056F-FB78-5F3E-F148EA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0500F-417F-23D6-8521-B6B74AE9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A3A9C-0BDB-98F4-F289-CEF13665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38839-AA16-AC54-D37A-792AA055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C2443-240D-774A-65FC-EC7D6A78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4A94A-E190-2B2A-089B-E2342661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39B85-1B47-28C6-E91C-C700C5E9E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834E6F-C0E4-8A0B-3496-8AD1F9F5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7F58D-6821-0D38-D45F-D150E3C4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96F27-A09F-2BBD-FCBD-0B8A83B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B77298-4C6E-111A-23D6-B0E0EF9C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8D3A4-D9D5-789A-FEFB-352D766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486CE4-73B9-9A4F-BB11-074767E3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33701D-3734-B7F2-96F9-5E7E3BAF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BE874D-073D-B3C5-4292-2B6996B9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0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DEF92C-CD7E-3A60-0736-06BC9408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ADE803-8591-123B-2379-4BA36BF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62F64-1C4D-612C-53D7-97D67CA6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6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B1326-C907-E692-677D-C9898373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663E4-1090-4841-EDEA-6ED33963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99697-5CA9-78EE-D6A9-BCFD284E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36A72-9A88-57DA-E177-8EF15BFB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7B868-5027-FA03-1A12-EFC29BE1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897FA-6622-00DC-14E0-BD8109F6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0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FD9E-51E8-7E0C-9E01-3A6F5BB4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2EA50-ED78-9DF7-85C1-E86B2C983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097D1-13A4-C347-513E-356AABF2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EE932-3991-B898-C021-DE1209CC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BBCF2-BEBD-2755-1220-90E5C3E4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DF09-A3F3-3F2C-16B5-C0B170C8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AA310-67D8-F96B-94C6-A5088205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CE4D3-3026-FA55-1823-F89BB889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D1317-B921-716E-B9AB-1CF901202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ACB1E-16A9-44B7-88AF-0BAB1892582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4A590-B47E-646F-32C7-FA7F7E99B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D8A59-4BD6-F581-8230-0D08A88F0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4255-E2C5-4E81-8447-776B66A2E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4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BC944-8E9A-1235-E882-D4268ED5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52D1CC-743A-ED69-C771-C65B3F7EE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Issues, Labels, Milestones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05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F2C0A-AA1E-C4A6-6702-FDCEABDC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/>
          <a:lstStyle/>
          <a:p>
            <a:r>
              <a:rPr lang="en-US" altLang="ko-KR" dirty="0"/>
              <a:t>Issues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8F1420-2B91-2957-B470-899816F4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0904"/>
            <a:ext cx="9077243" cy="19569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602EB1-08D3-38FF-C09D-9EF75DEF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57" y="3798332"/>
            <a:ext cx="7544499" cy="2142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721AE5-C025-5A81-73E5-5A79A529CB74}"/>
              </a:ext>
            </a:extLst>
          </p:cNvPr>
          <p:cNvSpPr txBox="1"/>
          <p:nvPr/>
        </p:nvSpPr>
        <p:spPr>
          <a:xfrm>
            <a:off x="3638026" y="4024619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Pinned</a:t>
            </a:r>
            <a:r>
              <a:rPr lang="ko-KR" altLang="en-US" dirty="0"/>
              <a:t> </a:t>
            </a:r>
            <a:r>
              <a:rPr lang="en-US" altLang="ko-KR" dirty="0"/>
              <a:t>issue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41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60184-5572-A0AB-EB78-E6736668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</a:t>
            </a:r>
            <a:r>
              <a:rPr lang="ko-KR" altLang="en-US" dirty="0"/>
              <a:t>작성 방법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9DB33B-F64E-7AC9-6978-472F09E0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81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A287B8-3336-75D4-A67C-F90872A392DE}"/>
              </a:ext>
            </a:extLst>
          </p:cNvPr>
          <p:cNvSpPr txBox="1"/>
          <p:nvPr/>
        </p:nvSpPr>
        <p:spPr>
          <a:xfrm>
            <a:off x="1904301" y="1820411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제목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35C5B-3EA3-82C6-3C06-2D4D40912DD2}"/>
              </a:ext>
            </a:extLst>
          </p:cNvPr>
          <p:cNvSpPr txBox="1"/>
          <p:nvPr/>
        </p:nvSpPr>
        <p:spPr>
          <a:xfrm>
            <a:off x="1637251" y="2877751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이슈 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07EC9E-FE5D-F3DD-6CDD-78D5118F2A81}"/>
              </a:ext>
            </a:extLst>
          </p:cNvPr>
          <p:cNvSpPr/>
          <p:nvPr/>
        </p:nvSpPr>
        <p:spPr>
          <a:xfrm>
            <a:off x="9040883" y="1738199"/>
            <a:ext cx="2223084" cy="6012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CE043D-4434-1618-BEF6-46E35FBB9670}"/>
              </a:ext>
            </a:extLst>
          </p:cNvPr>
          <p:cNvSpPr/>
          <p:nvPr/>
        </p:nvSpPr>
        <p:spPr>
          <a:xfrm>
            <a:off x="9040884" y="2415001"/>
            <a:ext cx="2223083" cy="6012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571C2-BDFE-686A-EED0-B66528E6FA61}"/>
              </a:ext>
            </a:extLst>
          </p:cNvPr>
          <p:cNvSpPr/>
          <p:nvPr/>
        </p:nvSpPr>
        <p:spPr>
          <a:xfrm>
            <a:off x="9040884" y="3092292"/>
            <a:ext cx="2223083" cy="6012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E3E54-F22B-4CA3-A248-E03A6E1CD8EA}"/>
              </a:ext>
            </a:extLst>
          </p:cNvPr>
          <p:cNvSpPr/>
          <p:nvPr/>
        </p:nvSpPr>
        <p:spPr>
          <a:xfrm>
            <a:off x="9040884" y="3769584"/>
            <a:ext cx="2223083" cy="4584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26A30-D2FC-9614-388E-02D454267E35}"/>
              </a:ext>
            </a:extLst>
          </p:cNvPr>
          <p:cNvSpPr txBox="1"/>
          <p:nvPr/>
        </p:nvSpPr>
        <p:spPr>
          <a:xfrm>
            <a:off x="9538281" y="1820411"/>
            <a:ext cx="92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담당자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1E788-125C-0A73-8D88-1A98201C0472}"/>
              </a:ext>
            </a:extLst>
          </p:cNvPr>
          <p:cNvSpPr/>
          <p:nvPr/>
        </p:nvSpPr>
        <p:spPr>
          <a:xfrm>
            <a:off x="7507098" y="4603042"/>
            <a:ext cx="1251009" cy="2579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등록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AEF0B-C61B-E3A3-7CAE-9925441EE838}"/>
              </a:ext>
            </a:extLst>
          </p:cNvPr>
          <p:cNvSpPr txBox="1"/>
          <p:nvPr/>
        </p:nvSpPr>
        <p:spPr>
          <a:xfrm>
            <a:off x="9395492" y="2453136"/>
            <a:ext cx="151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이슈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9547D-3CD2-A16E-E00C-0EED4B83ED86}"/>
              </a:ext>
            </a:extLst>
          </p:cNvPr>
          <p:cNvSpPr txBox="1"/>
          <p:nvPr/>
        </p:nvSpPr>
        <p:spPr>
          <a:xfrm>
            <a:off x="9471170" y="3229761"/>
            <a:ext cx="2130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포함된 프로젝트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758E58-51FF-37B4-62E6-ACBB087B1D90}"/>
              </a:ext>
            </a:extLst>
          </p:cNvPr>
          <p:cNvSpPr txBox="1"/>
          <p:nvPr/>
        </p:nvSpPr>
        <p:spPr>
          <a:xfrm>
            <a:off x="9538281" y="3817039"/>
            <a:ext cx="2130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목표</a:t>
            </a:r>
            <a:r>
              <a:rPr lang="en-US" altLang="ko-KR" sz="1100" dirty="0"/>
              <a:t>, </a:t>
            </a:r>
            <a:r>
              <a:rPr lang="ko-KR" altLang="en-US" sz="1100" dirty="0"/>
              <a:t>일정관리</a:t>
            </a:r>
          </a:p>
        </p:txBody>
      </p:sp>
    </p:spTree>
    <p:extLst>
      <p:ext uri="{BB962C8B-B14F-4D97-AF65-F5344CB8AC3E}">
        <p14:creationId xmlns:p14="http://schemas.microsoft.com/office/powerpoint/2010/main" val="403083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52B6D-081E-FF0D-103C-AC90EC8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C5DA8A1-578A-67E3-56A6-5A0DBDF37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4898"/>
            <a:ext cx="5705213" cy="3300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68C9DE-2180-CCB1-0236-4618EAEFC1F1}"/>
              </a:ext>
            </a:extLst>
          </p:cNvPr>
          <p:cNvSpPr txBox="1"/>
          <p:nvPr/>
        </p:nvSpPr>
        <p:spPr>
          <a:xfrm>
            <a:off x="1862355" y="3875714"/>
            <a:ext cx="3850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코멘트 작성 후 </a:t>
            </a:r>
            <a:r>
              <a:rPr lang="en-US" altLang="ko-KR" sz="1200" dirty="0">
                <a:solidFill>
                  <a:srgbClr val="FF0000"/>
                </a:solidFill>
              </a:rPr>
              <a:t>close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39D2AE-3AFE-EEE3-BAE6-A32603923103}"/>
              </a:ext>
            </a:extLst>
          </p:cNvPr>
          <p:cNvSpPr/>
          <p:nvPr/>
        </p:nvSpPr>
        <p:spPr>
          <a:xfrm>
            <a:off x="3707934" y="4513277"/>
            <a:ext cx="763398" cy="2014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DFF3A-C1EF-A22B-F577-6BA7261B7731}"/>
              </a:ext>
            </a:extLst>
          </p:cNvPr>
          <p:cNvSpPr txBox="1"/>
          <p:nvPr/>
        </p:nvSpPr>
        <p:spPr>
          <a:xfrm>
            <a:off x="1199625" y="5096618"/>
            <a:ext cx="9219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참여자가 코멘트를 작성하고 이슈를 닫거나 커밋하면서 닫을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commit –m “fixed comments -#</a:t>
            </a:r>
            <a:r>
              <a:rPr lang="en-US" altLang="ko-KR" dirty="0" err="1"/>
              <a:t>issueNumber</a:t>
            </a:r>
            <a:r>
              <a:rPr lang="en-US" altLang="ko-KR" dirty="0"/>
              <a:t>” fixed</a:t>
            </a:r>
            <a:r>
              <a:rPr lang="ko-KR" altLang="en-US" dirty="0"/>
              <a:t>키워드와 </a:t>
            </a:r>
            <a:r>
              <a:rPr lang="en-US" altLang="ko-KR" dirty="0"/>
              <a:t>#issueNumber</a:t>
            </a:r>
            <a:r>
              <a:rPr lang="ko-KR" altLang="en-US" dirty="0"/>
              <a:t>가 포함되면 해당 이슈를 닫는다</a:t>
            </a:r>
            <a:r>
              <a:rPr lang="en-US" altLang="ko-KR" dirty="0"/>
              <a:t>. </a:t>
            </a:r>
            <a:r>
              <a:rPr lang="ko-KR" altLang="en-US" dirty="0"/>
              <a:t>여러 이슈를 한꺼번에 닫을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93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BEB01-D677-567F-664A-C8956E51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Milestone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1EE1C7-7F2D-54F8-76E8-E135CE8A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8678"/>
            <a:ext cx="10515600" cy="23929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5C12BD-63BC-C30B-02D9-45C87EC23F63}"/>
              </a:ext>
            </a:extLst>
          </p:cNvPr>
          <p:cNvSpPr txBox="1"/>
          <p:nvPr/>
        </p:nvSpPr>
        <p:spPr>
          <a:xfrm>
            <a:off x="939567" y="3967993"/>
            <a:ext cx="1033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 주제와 일정관리를 </a:t>
            </a:r>
            <a:r>
              <a:rPr lang="ko-KR" altLang="en-US" dirty="0" err="1"/>
              <a:t>할수있다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이슈 </a:t>
            </a:r>
            <a:r>
              <a:rPr lang="ko-KR" altLang="en-US" dirty="0" err="1"/>
              <a:t>등록시</a:t>
            </a:r>
            <a:r>
              <a:rPr lang="ko-KR" altLang="en-US" dirty="0"/>
              <a:t> 이슈가 포함된 마일스톤의 개수가 늘어나고 이슈가 닫히면 마일스톤이 채워진다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99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Github</vt:lpstr>
      <vt:lpstr>Issues</vt:lpstr>
      <vt:lpstr>Issue 작성 방법</vt:lpstr>
      <vt:lpstr>Issue close</vt:lpstr>
      <vt:lpstr>Milestone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Jukyung Sung</dc:creator>
  <cp:lastModifiedBy>Jukyung Sung</cp:lastModifiedBy>
  <cp:revision>1</cp:revision>
  <dcterms:created xsi:type="dcterms:W3CDTF">2023-02-20T14:52:12Z</dcterms:created>
  <dcterms:modified xsi:type="dcterms:W3CDTF">2023-02-20T15:22:36Z</dcterms:modified>
</cp:coreProperties>
</file>