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0" r:id="rId3"/>
    <p:sldId id="264" r:id="rId4"/>
    <p:sldId id="265" r:id="rId5"/>
    <p:sldId id="266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0"/>
  </p:normalViewPr>
  <p:slideViewPr>
    <p:cSldViewPr snapToGrid="0" snapToObjects="1">
      <p:cViewPr varScale="1">
        <p:scale>
          <a:sx n="118" d="100"/>
          <a:sy n="118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3D526-3715-B043-B1C9-FCF62BAC1A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67479-92C2-3A46-ADAF-A058776B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5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250E-B950-D34A-96B4-DDEDAC7A91E2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286-A154-D442-9356-F5AA6D30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250E-B950-D34A-96B4-DDEDAC7A91E2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286-A154-D442-9356-F5AA6D30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0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250E-B950-D34A-96B4-DDEDAC7A91E2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286-A154-D442-9356-F5AA6D30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250E-B950-D34A-96B4-DDEDAC7A91E2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286-A154-D442-9356-F5AA6D30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3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250E-B950-D34A-96B4-DDEDAC7A91E2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286-A154-D442-9356-F5AA6D30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7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250E-B950-D34A-96B4-DDEDAC7A91E2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286-A154-D442-9356-F5AA6D30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3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250E-B950-D34A-96B4-DDEDAC7A91E2}" type="datetimeFigureOut">
              <a:rPr lang="en-US" smtClean="0"/>
              <a:t>5/27/18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286-A154-D442-9356-F5AA6D30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2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250E-B950-D34A-96B4-DDEDAC7A91E2}" type="datetimeFigureOut">
              <a:rPr lang="en-US" smtClean="0"/>
              <a:t>5/27/18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286-A154-D442-9356-F5AA6D30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250E-B950-D34A-96B4-DDEDAC7A91E2}" type="datetimeFigureOut">
              <a:rPr lang="en-US" smtClean="0"/>
              <a:t>5/27/18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286-A154-D442-9356-F5AA6D30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2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250E-B950-D34A-96B4-DDEDAC7A91E2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286-A154-D442-9356-F5AA6D30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250E-B950-D34A-96B4-DDEDAC7A91E2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286-A154-D442-9356-F5AA6D30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4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C00250E-B950-D34A-96B4-DDEDAC7A91E2}" type="datetimeFigureOut">
              <a:rPr lang="en-US" smtClean="0"/>
              <a:pPr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208AE286-A154-D442-9356-F5AA6D3076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2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69571" y="2656114"/>
            <a:ext cx="616404" cy="616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</a:t>
            </a:r>
            <a:r>
              <a:rPr lang="en-US" sz="1600" baseline="-25000" dirty="0" smtClean="0">
                <a:solidFill>
                  <a:schemeClr val="bg1"/>
                </a:solidFill>
              </a:rPr>
              <a:t>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469570" y="3621540"/>
            <a:ext cx="616404" cy="616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</a:t>
            </a:r>
            <a:r>
              <a:rPr lang="en-US" sz="1600" baseline="-25000" dirty="0" smtClean="0">
                <a:solidFill>
                  <a:schemeClr val="bg1"/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469569" y="4586966"/>
            <a:ext cx="616404" cy="616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</a:t>
            </a:r>
            <a:r>
              <a:rPr lang="en-US" sz="1600" baseline="-25000" dirty="0" smtClean="0">
                <a:solidFill>
                  <a:schemeClr val="bg1"/>
                </a:solidFill>
              </a:rPr>
              <a:t>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33056" y="3124201"/>
            <a:ext cx="616404" cy="616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</a:t>
            </a:r>
            <a:r>
              <a:rPr lang="en-US" sz="1600" baseline="-25000" dirty="0" smtClean="0">
                <a:solidFill>
                  <a:schemeClr val="bg1"/>
                </a:solidFill>
              </a:rPr>
              <a:t>11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33055" y="4089627"/>
            <a:ext cx="616404" cy="616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</a:t>
            </a:r>
            <a:r>
              <a:rPr lang="en-US" sz="1600" baseline="-25000" dirty="0" smtClean="0">
                <a:solidFill>
                  <a:schemeClr val="bg1"/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233054" y="5055053"/>
            <a:ext cx="616404" cy="616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</a:t>
            </a:r>
            <a:r>
              <a:rPr lang="en-US" sz="1600" baseline="-25000" dirty="0" smtClean="0">
                <a:solidFill>
                  <a:schemeClr val="bg1"/>
                </a:solidFill>
              </a:rPr>
              <a:t>13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469569" y="5552392"/>
            <a:ext cx="616404" cy="616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</a:t>
            </a:r>
            <a:r>
              <a:rPr lang="en-US" sz="1600" baseline="-25000" dirty="0" smtClean="0">
                <a:solidFill>
                  <a:schemeClr val="bg1"/>
                </a:solidFill>
              </a:rPr>
              <a:t>4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96541" y="3124201"/>
            <a:ext cx="616404" cy="616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</a:t>
            </a:r>
            <a:r>
              <a:rPr lang="en-US" sz="1600" baseline="-25000" dirty="0" smtClean="0">
                <a:solidFill>
                  <a:schemeClr val="bg1"/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96540" y="4089627"/>
            <a:ext cx="616404" cy="616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</a:t>
            </a:r>
            <a:r>
              <a:rPr lang="en-US" sz="1600" baseline="-25000" dirty="0" smtClean="0">
                <a:solidFill>
                  <a:schemeClr val="bg1"/>
                </a:solidFill>
              </a:rPr>
              <a:t>22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96539" y="5055053"/>
            <a:ext cx="616404" cy="616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</a:t>
            </a:r>
            <a:r>
              <a:rPr lang="en-US" sz="1600" baseline="-25000" dirty="0" smtClean="0">
                <a:solidFill>
                  <a:schemeClr val="bg1"/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4" idx="6"/>
            <a:endCxn id="7" idx="2"/>
          </p:cNvCxnSpPr>
          <p:nvPr/>
        </p:nvCxnSpPr>
        <p:spPr>
          <a:xfrm>
            <a:off x="2085975" y="2964316"/>
            <a:ext cx="1147081" cy="4680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7" idx="2"/>
          </p:cNvCxnSpPr>
          <p:nvPr/>
        </p:nvCxnSpPr>
        <p:spPr>
          <a:xfrm flipV="1">
            <a:off x="2085974" y="3432403"/>
            <a:ext cx="1147082" cy="4973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6"/>
            <a:endCxn id="7" idx="2"/>
          </p:cNvCxnSpPr>
          <p:nvPr/>
        </p:nvCxnSpPr>
        <p:spPr>
          <a:xfrm flipV="1">
            <a:off x="2085973" y="3432403"/>
            <a:ext cx="1147083" cy="1462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6"/>
            <a:endCxn id="7" idx="2"/>
          </p:cNvCxnSpPr>
          <p:nvPr/>
        </p:nvCxnSpPr>
        <p:spPr>
          <a:xfrm flipV="1">
            <a:off x="2085973" y="3432403"/>
            <a:ext cx="1147083" cy="2428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6"/>
            <a:endCxn id="8" idx="2"/>
          </p:cNvCxnSpPr>
          <p:nvPr/>
        </p:nvCxnSpPr>
        <p:spPr>
          <a:xfrm>
            <a:off x="2085975" y="2964316"/>
            <a:ext cx="1147080" cy="14335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6"/>
            <a:endCxn id="8" idx="2"/>
          </p:cNvCxnSpPr>
          <p:nvPr/>
        </p:nvCxnSpPr>
        <p:spPr>
          <a:xfrm>
            <a:off x="2085974" y="3929742"/>
            <a:ext cx="1147081" cy="4680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6"/>
            <a:endCxn id="8" idx="2"/>
          </p:cNvCxnSpPr>
          <p:nvPr/>
        </p:nvCxnSpPr>
        <p:spPr>
          <a:xfrm flipV="1">
            <a:off x="2085973" y="4397829"/>
            <a:ext cx="1147082" cy="4973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6"/>
            <a:endCxn id="8" idx="2"/>
          </p:cNvCxnSpPr>
          <p:nvPr/>
        </p:nvCxnSpPr>
        <p:spPr>
          <a:xfrm flipV="1">
            <a:off x="2085973" y="4397829"/>
            <a:ext cx="1147082" cy="1462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6"/>
            <a:endCxn id="9" idx="2"/>
          </p:cNvCxnSpPr>
          <p:nvPr/>
        </p:nvCxnSpPr>
        <p:spPr>
          <a:xfrm flipV="1">
            <a:off x="2085973" y="5363255"/>
            <a:ext cx="1147081" cy="4973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6"/>
            <a:endCxn id="9" idx="2"/>
          </p:cNvCxnSpPr>
          <p:nvPr/>
        </p:nvCxnSpPr>
        <p:spPr>
          <a:xfrm>
            <a:off x="2085973" y="4895168"/>
            <a:ext cx="1147081" cy="4680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6"/>
            <a:endCxn id="9" idx="2"/>
          </p:cNvCxnSpPr>
          <p:nvPr/>
        </p:nvCxnSpPr>
        <p:spPr>
          <a:xfrm>
            <a:off x="2085974" y="3929742"/>
            <a:ext cx="1147080" cy="14335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" idx="6"/>
            <a:endCxn id="9" idx="2"/>
          </p:cNvCxnSpPr>
          <p:nvPr/>
        </p:nvCxnSpPr>
        <p:spPr>
          <a:xfrm>
            <a:off x="2085975" y="2964316"/>
            <a:ext cx="1147079" cy="23989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2"/>
            <a:endCxn id="7" idx="6"/>
          </p:cNvCxnSpPr>
          <p:nvPr/>
        </p:nvCxnSpPr>
        <p:spPr>
          <a:xfrm flipH="1">
            <a:off x="3849460" y="3432403"/>
            <a:ext cx="11470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1" idx="2"/>
            <a:endCxn id="8" idx="6"/>
          </p:cNvCxnSpPr>
          <p:nvPr/>
        </p:nvCxnSpPr>
        <p:spPr>
          <a:xfrm flipH="1">
            <a:off x="3849459" y="3432403"/>
            <a:ext cx="1147082" cy="9654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1" idx="2"/>
            <a:endCxn id="9" idx="6"/>
          </p:cNvCxnSpPr>
          <p:nvPr/>
        </p:nvCxnSpPr>
        <p:spPr>
          <a:xfrm flipH="1">
            <a:off x="3849458" y="3432403"/>
            <a:ext cx="1147083" cy="19308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2" idx="2"/>
            <a:endCxn id="7" idx="6"/>
          </p:cNvCxnSpPr>
          <p:nvPr/>
        </p:nvCxnSpPr>
        <p:spPr>
          <a:xfrm flipH="1" flipV="1">
            <a:off x="3849460" y="3432403"/>
            <a:ext cx="1147080" cy="9654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3" idx="2"/>
            <a:endCxn id="7" idx="6"/>
          </p:cNvCxnSpPr>
          <p:nvPr/>
        </p:nvCxnSpPr>
        <p:spPr>
          <a:xfrm flipH="1" flipV="1">
            <a:off x="3849460" y="3432403"/>
            <a:ext cx="1147079" cy="19308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2" idx="2"/>
            <a:endCxn id="8" idx="6"/>
          </p:cNvCxnSpPr>
          <p:nvPr/>
        </p:nvCxnSpPr>
        <p:spPr>
          <a:xfrm flipH="1">
            <a:off x="3849459" y="4397829"/>
            <a:ext cx="11470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2" idx="2"/>
            <a:endCxn id="9" idx="6"/>
          </p:cNvCxnSpPr>
          <p:nvPr/>
        </p:nvCxnSpPr>
        <p:spPr>
          <a:xfrm flipH="1">
            <a:off x="3849458" y="4397829"/>
            <a:ext cx="1147082" cy="9654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3" idx="2"/>
            <a:endCxn id="9" idx="6"/>
          </p:cNvCxnSpPr>
          <p:nvPr/>
        </p:nvCxnSpPr>
        <p:spPr>
          <a:xfrm flipH="1">
            <a:off x="3849458" y="5363255"/>
            <a:ext cx="11470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3" idx="2"/>
            <a:endCxn id="8" idx="6"/>
          </p:cNvCxnSpPr>
          <p:nvPr/>
        </p:nvCxnSpPr>
        <p:spPr>
          <a:xfrm flipH="1" flipV="1">
            <a:off x="3849459" y="4397829"/>
            <a:ext cx="1147080" cy="9654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005091" y="2165782"/>
            <a:ext cx="154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Input Features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832824" y="2165782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Hidden Layer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599515" y="2165782"/>
            <a:ext cx="14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Output Layer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90050" y="2296886"/>
            <a:ext cx="4563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Each data point</a:t>
            </a:r>
            <a:r>
              <a:rPr lang="mr-IN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Weights updated by gradient descent (SGD)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69571" y="2656114"/>
            <a:ext cx="616404" cy="616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469570" y="3621540"/>
            <a:ext cx="616404" cy="616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  <a:r>
              <a:rPr lang="en-US" sz="1600" baseline="-25000" dirty="0" smtClean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469569" y="4586966"/>
            <a:ext cx="616404" cy="616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  <a:r>
              <a:rPr lang="en-US" sz="1600" baseline="-250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33056" y="3124201"/>
            <a:ext cx="616404" cy="616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</a:rPr>
              <a:t>11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33055" y="4089627"/>
            <a:ext cx="616404" cy="616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</a:rPr>
              <a:t>12</a:t>
            </a:r>
            <a:endParaRPr lang="en-US" sz="1600" dirty="0"/>
          </a:p>
        </p:txBody>
      </p:sp>
      <p:sp>
        <p:nvSpPr>
          <p:cNvPr id="9" name="Oval 8"/>
          <p:cNvSpPr/>
          <p:nvPr/>
        </p:nvSpPr>
        <p:spPr>
          <a:xfrm>
            <a:off x="3233054" y="5055053"/>
            <a:ext cx="616404" cy="616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</a:rPr>
              <a:t>13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1469569" y="5552392"/>
            <a:ext cx="616404" cy="616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  <a:r>
              <a:rPr lang="en-US" sz="1600" baseline="-25000" dirty="0" smtClean="0">
                <a:solidFill>
                  <a:schemeClr val="tx1"/>
                </a:solidFill>
              </a:rPr>
              <a:t>4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4996541" y="3124201"/>
            <a:ext cx="616404" cy="616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</a:rPr>
              <a:t>21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>
            <a:off x="4996540" y="4089627"/>
            <a:ext cx="616404" cy="616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</a:rPr>
              <a:t>22</a:t>
            </a:r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4996539" y="5055053"/>
            <a:ext cx="616404" cy="616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</a:rPr>
              <a:t>23</a:t>
            </a:r>
            <a:endParaRPr lang="en-US" sz="1600" dirty="0"/>
          </a:p>
        </p:txBody>
      </p:sp>
      <p:cxnSp>
        <p:nvCxnSpPr>
          <p:cNvPr id="15" name="Straight Connector 14"/>
          <p:cNvCxnSpPr>
            <a:stCxn id="4" idx="6"/>
            <a:endCxn id="7" idx="2"/>
          </p:cNvCxnSpPr>
          <p:nvPr/>
        </p:nvCxnSpPr>
        <p:spPr>
          <a:xfrm>
            <a:off x="2085975" y="2964316"/>
            <a:ext cx="1147081" cy="4680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7" idx="2"/>
          </p:cNvCxnSpPr>
          <p:nvPr/>
        </p:nvCxnSpPr>
        <p:spPr>
          <a:xfrm flipV="1">
            <a:off x="2085974" y="3432403"/>
            <a:ext cx="1147082" cy="4973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6"/>
            <a:endCxn id="7" idx="2"/>
          </p:cNvCxnSpPr>
          <p:nvPr/>
        </p:nvCxnSpPr>
        <p:spPr>
          <a:xfrm flipV="1">
            <a:off x="2085973" y="3432403"/>
            <a:ext cx="1147083" cy="1462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6"/>
            <a:endCxn id="7" idx="2"/>
          </p:cNvCxnSpPr>
          <p:nvPr/>
        </p:nvCxnSpPr>
        <p:spPr>
          <a:xfrm flipV="1">
            <a:off x="2085973" y="3432403"/>
            <a:ext cx="1147083" cy="2428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6"/>
            <a:endCxn id="8" idx="2"/>
          </p:cNvCxnSpPr>
          <p:nvPr/>
        </p:nvCxnSpPr>
        <p:spPr>
          <a:xfrm>
            <a:off x="2085975" y="2964316"/>
            <a:ext cx="1147080" cy="14335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6"/>
            <a:endCxn id="8" idx="2"/>
          </p:cNvCxnSpPr>
          <p:nvPr/>
        </p:nvCxnSpPr>
        <p:spPr>
          <a:xfrm>
            <a:off x="2085974" y="3929742"/>
            <a:ext cx="1147081" cy="4680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6"/>
            <a:endCxn id="8" idx="2"/>
          </p:cNvCxnSpPr>
          <p:nvPr/>
        </p:nvCxnSpPr>
        <p:spPr>
          <a:xfrm flipV="1">
            <a:off x="2085973" y="4397829"/>
            <a:ext cx="1147082" cy="4973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6"/>
            <a:endCxn id="8" idx="2"/>
          </p:cNvCxnSpPr>
          <p:nvPr/>
        </p:nvCxnSpPr>
        <p:spPr>
          <a:xfrm flipV="1">
            <a:off x="2085973" y="4397829"/>
            <a:ext cx="1147082" cy="1462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6"/>
            <a:endCxn id="9" idx="2"/>
          </p:cNvCxnSpPr>
          <p:nvPr/>
        </p:nvCxnSpPr>
        <p:spPr>
          <a:xfrm flipV="1">
            <a:off x="2085973" y="5363255"/>
            <a:ext cx="1147081" cy="4973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6"/>
            <a:endCxn id="9" idx="2"/>
          </p:cNvCxnSpPr>
          <p:nvPr/>
        </p:nvCxnSpPr>
        <p:spPr>
          <a:xfrm>
            <a:off x="2085973" y="4895168"/>
            <a:ext cx="1147081" cy="4680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6"/>
            <a:endCxn id="9" idx="2"/>
          </p:cNvCxnSpPr>
          <p:nvPr/>
        </p:nvCxnSpPr>
        <p:spPr>
          <a:xfrm>
            <a:off x="2085974" y="3929742"/>
            <a:ext cx="1147080" cy="14335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" idx="6"/>
            <a:endCxn id="9" idx="2"/>
          </p:cNvCxnSpPr>
          <p:nvPr/>
        </p:nvCxnSpPr>
        <p:spPr>
          <a:xfrm>
            <a:off x="2085975" y="2964316"/>
            <a:ext cx="1147079" cy="23989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2"/>
            <a:endCxn id="7" idx="6"/>
          </p:cNvCxnSpPr>
          <p:nvPr/>
        </p:nvCxnSpPr>
        <p:spPr>
          <a:xfrm flipH="1">
            <a:off x="3849460" y="3432403"/>
            <a:ext cx="11470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1" idx="2"/>
            <a:endCxn id="8" idx="6"/>
          </p:cNvCxnSpPr>
          <p:nvPr/>
        </p:nvCxnSpPr>
        <p:spPr>
          <a:xfrm flipH="1">
            <a:off x="3849459" y="3432403"/>
            <a:ext cx="1147082" cy="9654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1" idx="2"/>
            <a:endCxn id="9" idx="6"/>
          </p:cNvCxnSpPr>
          <p:nvPr/>
        </p:nvCxnSpPr>
        <p:spPr>
          <a:xfrm flipH="1">
            <a:off x="3849458" y="3432403"/>
            <a:ext cx="1147083" cy="19308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2" idx="2"/>
            <a:endCxn id="7" idx="6"/>
          </p:cNvCxnSpPr>
          <p:nvPr/>
        </p:nvCxnSpPr>
        <p:spPr>
          <a:xfrm flipH="1" flipV="1">
            <a:off x="3849460" y="3432403"/>
            <a:ext cx="1147080" cy="9654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3" idx="2"/>
            <a:endCxn id="7" idx="6"/>
          </p:cNvCxnSpPr>
          <p:nvPr/>
        </p:nvCxnSpPr>
        <p:spPr>
          <a:xfrm flipH="1" flipV="1">
            <a:off x="3849460" y="3432403"/>
            <a:ext cx="1147079" cy="19308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2" idx="2"/>
            <a:endCxn id="8" idx="6"/>
          </p:cNvCxnSpPr>
          <p:nvPr/>
        </p:nvCxnSpPr>
        <p:spPr>
          <a:xfrm flipH="1">
            <a:off x="3849459" y="4397829"/>
            <a:ext cx="11470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2" idx="2"/>
            <a:endCxn id="9" idx="6"/>
          </p:cNvCxnSpPr>
          <p:nvPr/>
        </p:nvCxnSpPr>
        <p:spPr>
          <a:xfrm flipH="1">
            <a:off x="3849458" y="4397829"/>
            <a:ext cx="1147082" cy="9654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3" idx="2"/>
            <a:endCxn id="9" idx="6"/>
          </p:cNvCxnSpPr>
          <p:nvPr/>
        </p:nvCxnSpPr>
        <p:spPr>
          <a:xfrm flipH="1">
            <a:off x="3849458" y="5363255"/>
            <a:ext cx="11470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3" idx="2"/>
            <a:endCxn id="8" idx="6"/>
          </p:cNvCxnSpPr>
          <p:nvPr/>
        </p:nvCxnSpPr>
        <p:spPr>
          <a:xfrm flipH="1" flipV="1">
            <a:off x="3849459" y="4397829"/>
            <a:ext cx="1147080" cy="9654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005091" y="2165782"/>
            <a:ext cx="154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Input Features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832824" y="2165782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Hidden Layer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599515" y="2165782"/>
            <a:ext cx="14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Output Layer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90050" y="2296886"/>
            <a:ext cx="4563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Each data point</a:t>
            </a:r>
            <a:r>
              <a:rPr lang="mr-IN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Weights updated by gradient descent (SGD)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0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69571" y="2656114"/>
            <a:ext cx="616404" cy="616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469570" y="3621540"/>
            <a:ext cx="616404" cy="616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  <a:r>
              <a:rPr lang="en-US" sz="1600" baseline="-25000" dirty="0" smtClean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469569" y="4586966"/>
            <a:ext cx="616404" cy="616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  <a:r>
              <a:rPr lang="en-US" sz="1600" baseline="-250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33056" y="3124201"/>
            <a:ext cx="616404" cy="616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</a:rPr>
              <a:t>11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33055" y="4089627"/>
            <a:ext cx="616404" cy="6164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</a:rPr>
              <a:t>12</a:t>
            </a:r>
            <a:endParaRPr lang="en-US" sz="1600" dirty="0"/>
          </a:p>
        </p:txBody>
      </p:sp>
      <p:sp>
        <p:nvSpPr>
          <p:cNvPr id="9" name="Oval 8"/>
          <p:cNvSpPr/>
          <p:nvPr/>
        </p:nvSpPr>
        <p:spPr>
          <a:xfrm>
            <a:off x="3233054" y="5055053"/>
            <a:ext cx="616404" cy="6164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</a:rPr>
              <a:t>13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1469569" y="5552392"/>
            <a:ext cx="616404" cy="616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  <a:r>
              <a:rPr lang="en-US" sz="1600" baseline="-25000" dirty="0" smtClean="0">
                <a:solidFill>
                  <a:schemeClr val="tx1"/>
                </a:solidFill>
              </a:rPr>
              <a:t>4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4996541" y="3124201"/>
            <a:ext cx="616404" cy="6164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</a:rPr>
              <a:t>21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>
            <a:off x="4996540" y="4089627"/>
            <a:ext cx="616404" cy="6164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</a:rPr>
              <a:t>22</a:t>
            </a:r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4996539" y="5055053"/>
            <a:ext cx="616404" cy="6164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</a:rPr>
              <a:t>23</a:t>
            </a:r>
            <a:endParaRPr lang="en-US" sz="1600" dirty="0"/>
          </a:p>
        </p:txBody>
      </p:sp>
      <p:cxnSp>
        <p:nvCxnSpPr>
          <p:cNvPr id="15" name="Straight Connector 14"/>
          <p:cNvCxnSpPr>
            <a:stCxn id="4" idx="6"/>
            <a:endCxn id="7" idx="2"/>
          </p:cNvCxnSpPr>
          <p:nvPr/>
        </p:nvCxnSpPr>
        <p:spPr>
          <a:xfrm>
            <a:off x="2085975" y="2964316"/>
            <a:ext cx="1147081" cy="4680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7" idx="2"/>
          </p:cNvCxnSpPr>
          <p:nvPr/>
        </p:nvCxnSpPr>
        <p:spPr>
          <a:xfrm flipV="1">
            <a:off x="2085974" y="3432403"/>
            <a:ext cx="1147082" cy="4973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6"/>
            <a:endCxn id="7" idx="2"/>
          </p:cNvCxnSpPr>
          <p:nvPr/>
        </p:nvCxnSpPr>
        <p:spPr>
          <a:xfrm flipV="1">
            <a:off x="2085973" y="3432403"/>
            <a:ext cx="1147083" cy="1462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6"/>
            <a:endCxn id="7" idx="2"/>
          </p:cNvCxnSpPr>
          <p:nvPr/>
        </p:nvCxnSpPr>
        <p:spPr>
          <a:xfrm flipV="1">
            <a:off x="2085973" y="3432403"/>
            <a:ext cx="1147083" cy="2428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005091" y="2165782"/>
            <a:ext cx="154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Input Features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832824" y="2165782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Hidden Layer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599515" y="2165782"/>
            <a:ext cx="14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Output Layer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04493" y="285351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w</a:t>
            </a:r>
            <a:r>
              <a:rPr lang="en-US" baseline="-25000" smtClean="0">
                <a:solidFill>
                  <a:schemeClr val="bg1">
                    <a:lumMod val="95000"/>
                  </a:schemeClr>
                </a:solidFill>
              </a:rPr>
              <a:t>11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03868" y="343240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</a:t>
            </a:r>
            <a:r>
              <a:rPr lang="en-US" baseline="-25000" dirty="0" smtClean="0">
                <a:solidFill>
                  <a:schemeClr val="bg1">
                    <a:lumMod val="95000"/>
                  </a:schemeClr>
                </a:solidFill>
              </a:rPr>
              <a:t>12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03868" y="397911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</a:t>
            </a:r>
            <a:r>
              <a:rPr lang="en-US" baseline="-25000" dirty="0" smtClean="0">
                <a:solidFill>
                  <a:schemeClr val="bg1">
                    <a:lumMod val="95000"/>
                  </a:schemeClr>
                </a:solidFill>
              </a:rPr>
              <a:t>13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03868" y="447515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</a:t>
            </a:r>
            <a:r>
              <a:rPr lang="en-US" baseline="-25000" dirty="0" smtClean="0">
                <a:solidFill>
                  <a:schemeClr val="bg1">
                    <a:lumMod val="95000"/>
                  </a:schemeClr>
                </a:solidFill>
              </a:rPr>
              <a:t>14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760026" y="2715019"/>
                <a:ext cx="4677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11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charset="0"/>
                      </a:rPr>
                      <m:t>𝜎</m:t>
                    </m:r>
                    <m:r>
                      <a:rPr lang="en-GB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14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11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026" y="2715019"/>
                <a:ext cx="467775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04" t="-28261" r="-156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6760025" y="3524736"/>
                <a:ext cx="5890587" cy="3216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charset="0"/>
                      </a:rPr>
                      <m:t>𝜎</m:t>
                    </m:r>
                    <m:d>
                      <m:dPr>
                        <m:ctrlPr>
                          <a:rPr lang="mr-I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is-IS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GB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𝑖𝑘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/>
                            </m:sSub>
                          </m:e>
                        </m:nary>
                      </m:e>
                    </m:d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14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025" y="3524736"/>
                <a:ext cx="5890587" cy="321691"/>
              </a:xfrm>
              <a:prstGeom prst="rect">
                <a:avLst/>
              </a:prstGeom>
              <a:blipFill rotWithShape="0">
                <a:blip r:embed="rId3"/>
                <a:stretch>
                  <a:fillRect l="-1035" t="-143396" b="-2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75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5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206</Words>
  <Application>Microsoft Macintosh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Cambria Math</vt:lpstr>
      <vt:lpstr>Mangal</vt:lpstr>
      <vt:lpstr>Arial</vt:lpstr>
      <vt:lpstr>Office Theme</vt:lpstr>
      <vt:lpstr>Neural Network</vt:lpstr>
      <vt:lpstr>Concept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Young Lee</dc:creator>
  <cp:lastModifiedBy>Young Lee</cp:lastModifiedBy>
  <cp:revision>7</cp:revision>
  <dcterms:created xsi:type="dcterms:W3CDTF">2018-05-27T15:13:00Z</dcterms:created>
  <dcterms:modified xsi:type="dcterms:W3CDTF">2018-05-29T10:03:47Z</dcterms:modified>
</cp:coreProperties>
</file>