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Ripple(XRP)은 블록체인을 제대로 활용한 국제 송금 솔루션인가?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블록체인의 진정한 활용 vs 기술 포장 논란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발표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Ripple의 개요</a:t>
            </a:r>
          </a:p>
          <a:p>
            <a:r>
              <a:t>2. 블록체인 기술의 핵심 가치</a:t>
            </a:r>
          </a:p>
          <a:p>
            <a:r>
              <a:t>3. 찬성 측 주장</a:t>
            </a:r>
          </a:p>
          <a:p>
            <a:r>
              <a:t>4. 반대 측 주장</a:t>
            </a:r>
          </a:p>
          <a:p>
            <a:r>
              <a:t>5. 주요 쟁점과 비판적 질문</a:t>
            </a:r>
          </a:p>
          <a:p>
            <a:r>
              <a:t>6. 결론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Ripple이란?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Ripple Labs: 글로벌 결제 솔루션 개발 회사</a:t>
            </a:r>
          </a:p>
          <a:p>
            <a:r>
              <a:t>RippleNet: 은행 간 실시간 송금 네트워크</a:t>
            </a:r>
          </a:p>
          <a:p>
            <a:r>
              <a:t>XRP: 거래를 위한 중간 토큰</a:t>
            </a:r>
          </a:p>
          <a:p>
            <a:r>
              <a:t>목표: 빠르고 저렴한 국제 송금 (vs. SWIFT)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블록체인 기술의 핵심 가치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탈중앙화 (Decentralization)</a:t>
            </a:r>
          </a:p>
          <a:p>
            <a:r>
              <a:t>불변성 (Immutability)</a:t>
            </a:r>
          </a:p>
          <a:p>
            <a:r>
              <a:t>투명성 (Transparency)</a:t>
            </a:r>
          </a:p>
          <a:p>
            <a:r>
              <a:t>신뢰 제거 (Trustless)</a:t>
            </a:r>
          </a:p>
          <a:p>
            <a:r>
              <a:t>👉 Ripple은 이 중 얼마나 구현했는가?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찬성 측 – 블록체인 제대로 활용했다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SWIFT 대비 혁신적: 수초 내 거래, 수수료 절감</a:t>
            </a:r>
          </a:p>
          <a:p>
            <a:r>
              <a:t>✅ XRP Ledger 사용: 탈중앙화 합의 알고리즘</a:t>
            </a:r>
          </a:p>
          <a:p>
            <a:r>
              <a:t>✅ 실사용 사례 존재: Santander, SBI 등 도입</a:t>
            </a:r>
          </a:p>
          <a:p>
            <a:r>
              <a:t>“실제 금융 시스템에서 작동하는 블록체인 기술”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반대 측 – 블록체인 왜곡 사례다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중앙화 논란: XRP 대부분 Ripple Labs 보유</a:t>
            </a:r>
          </a:p>
          <a:p>
            <a:r>
              <a:t>❌ XRP는 필수가 아님: 많은 은행이 XRP 없이 RippleNet 사용</a:t>
            </a:r>
          </a:p>
          <a:p>
            <a:r>
              <a:t>❌ 규제 회피 우려: SEC 소송 → 증권성 논란</a:t>
            </a:r>
          </a:p>
          <a:p>
            <a:r>
              <a:t>“기술적 블록체인일 뿐, 정신은 중앙 통제”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쟁점과 비판적 질문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탈중앙화 수준이 충분한가?</a:t>
            </a:r>
          </a:p>
          <a:p>
            <a:r>
              <a:t>XRP 없이도 송금이 가능하다면, 굳이 토큰이 필요한가?</a:t>
            </a:r>
          </a:p>
          <a:p>
            <a:r>
              <a:t>Ripple이 해결한 문제는 DB 기반 기술로도 가능한가?</a:t>
            </a:r>
          </a:p>
          <a:p>
            <a:r>
              <a:t>블록체인의 ‘이름값’만 빌린 것은 아닌가?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기술적으로는 블록체인을 활용했지만</a:t>
            </a:r>
          </a:p>
          <a:p>
            <a:r>
              <a:t>📌 철학적·운영적 관점에서는 논란의 여지 존재</a:t>
            </a:r>
          </a:p>
          <a:p>
            <a:r>
              <a:t>📌 Ripple은 '절반의 블록체인' – 실용성과 탈중앙화 사이의 타협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