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66" r:id="rId3"/>
    <p:sldId id="262" r:id="rId4"/>
    <p:sldId id="269" r:id="rId5"/>
    <p:sldId id="277" r:id="rId6"/>
    <p:sldId id="271" r:id="rId7"/>
    <p:sldId id="270" r:id="rId8"/>
    <p:sldId id="278" r:id="rId9"/>
    <p:sldId id="279" r:id="rId10"/>
    <p:sldId id="280" r:id="rId11"/>
    <p:sldId id="281" r:id="rId12"/>
    <p:sldId id="272" r:id="rId13"/>
    <p:sldId id="268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505"/>
    <a:srgbClr val="2453A5"/>
    <a:srgbClr val="D7E2F5"/>
    <a:srgbClr val="07038C"/>
    <a:srgbClr val="EAF0FA"/>
    <a:srgbClr val="056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AD81E-4E17-427F-BD01-145ED19F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F669AA-8D97-43BA-AC85-CC55E7BB3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04294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606D3-DC36-4E62-BD62-D440BCDD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8E6750-FD96-469D-B755-C308DFDAD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83F1B1-9CE2-41A1-AA92-484E04554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86071038-30F8-4A59-BCE0-9DC4FA2E5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013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537A9BF-5E4C-4BE6-8C50-2EF0C36DFD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29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4ED6B-187C-46E4-B077-FD94D06F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7CC9A8-EA45-4792-A456-97BF5C93A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27D29-4087-4474-BD01-9F269757F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B8F1E6-6E3D-4A75-9E43-B431EBE54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60BDA0-7E8D-40E4-87A3-D5C386992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A70EB8BB-C06F-4008-AE70-B3A37562D45F}"/>
              </a:ext>
            </a:extLst>
          </p:cNvPr>
          <p:cNvSpPr txBox="1">
            <a:spLocks/>
          </p:cNvSpPr>
          <p:nvPr userDrawn="1"/>
        </p:nvSpPr>
        <p:spPr>
          <a:xfrm>
            <a:off x="9448800" y="648013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37A9BF-5E4C-4BE6-8C50-2EF0C36DFD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55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1CDA2-3BF5-4836-BBA7-C7DF394C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CF32E-03BD-4E87-B18D-5CC283E64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013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537A9BF-5E4C-4BE6-8C50-2EF0C36DFD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01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VLAB_vers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17897512-67A0-442B-A6C3-19AAF8DD9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013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537A9BF-5E4C-4BE6-8C50-2EF0C36DFD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0D807-33E9-4AAF-A2F0-11AC58680AB0}"/>
              </a:ext>
            </a:extLst>
          </p:cNvPr>
          <p:cNvSpPr txBox="1"/>
          <p:nvPr userDrawn="1"/>
        </p:nvSpPr>
        <p:spPr>
          <a:xfrm>
            <a:off x="4963390" y="2589982"/>
            <a:ext cx="2265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703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 &amp; A</a:t>
            </a:r>
            <a:endParaRPr lang="ko-KR" altLang="en-US" sz="6000" dirty="0">
              <a:solidFill>
                <a:srgbClr val="07038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E03FFF5-0448-4847-BB59-623E1CD38111}"/>
              </a:ext>
            </a:extLst>
          </p:cNvPr>
          <p:cNvCxnSpPr>
            <a:cxnSpLocks/>
          </p:cNvCxnSpPr>
          <p:nvPr userDrawn="1"/>
        </p:nvCxnSpPr>
        <p:spPr>
          <a:xfrm>
            <a:off x="1" y="581890"/>
            <a:ext cx="12191999" cy="0"/>
          </a:xfrm>
          <a:prstGeom prst="line">
            <a:avLst/>
          </a:prstGeom>
          <a:ln>
            <a:solidFill>
              <a:srgbClr val="D7E2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6283BC6-FF4C-4611-BF44-65E493667679}"/>
              </a:ext>
            </a:extLst>
          </p:cNvPr>
          <p:cNvCxnSpPr>
            <a:cxnSpLocks/>
          </p:cNvCxnSpPr>
          <p:nvPr userDrawn="1"/>
        </p:nvCxnSpPr>
        <p:spPr>
          <a:xfrm>
            <a:off x="704973" y="121080"/>
            <a:ext cx="0" cy="388073"/>
          </a:xfrm>
          <a:prstGeom prst="line">
            <a:avLst/>
          </a:prstGeom>
          <a:ln>
            <a:solidFill>
              <a:srgbClr val="D7E2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C727A6-E936-4E45-9428-9DF9D02E91E0}"/>
              </a:ext>
            </a:extLst>
          </p:cNvPr>
          <p:cNvCxnSpPr>
            <a:cxnSpLocks/>
          </p:cNvCxnSpPr>
          <p:nvPr userDrawn="1"/>
        </p:nvCxnSpPr>
        <p:spPr>
          <a:xfrm>
            <a:off x="4881155" y="3710444"/>
            <a:ext cx="2251661" cy="0"/>
          </a:xfrm>
          <a:prstGeom prst="line">
            <a:avLst/>
          </a:prstGeom>
          <a:ln w="127000" cmpd="thinThick">
            <a:solidFill>
              <a:srgbClr val="D7E2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7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17897512-67A0-442B-A6C3-19AAF8DD9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013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537A9BF-5E4C-4BE6-8C50-2EF0C36DFD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0D807-33E9-4AAF-A2F0-11AC58680AB0}"/>
              </a:ext>
            </a:extLst>
          </p:cNvPr>
          <p:cNvSpPr txBox="1"/>
          <p:nvPr userDrawn="1"/>
        </p:nvSpPr>
        <p:spPr>
          <a:xfrm>
            <a:off x="4094017" y="2413337"/>
            <a:ext cx="50361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703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ko-KR" altLang="en-US" sz="6000" dirty="0">
              <a:solidFill>
                <a:srgbClr val="07038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E03FFF5-0448-4847-BB59-623E1CD38111}"/>
              </a:ext>
            </a:extLst>
          </p:cNvPr>
          <p:cNvCxnSpPr>
            <a:cxnSpLocks/>
          </p:cNvCxnSpPr>
          <p:nvPr userDrawn="1"/>
        </p:nvCxnSpPr>
        <p:spPr>
          <a:xfrm>
            <a:off x="1" y="581890"/>
            <a:ext cx="12191999" cy="0"/>
          </a:xfrm>
          <a:prstGeom prst="line">
            <a:avLst/>
          </a:prstGeom>
          <a:ln>
            <a:solidFill>
              <a:srgbClr val="D7E2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6283BC6-FF4C-4611-BF44-65E493667679}"/>
              </a:ext>
            </a:extLst>
          </p:cNvPr>
          <p:cNvCxnSpPr>
            <a:cxnSpLocks/>
          </p:cNvCxnSpPr>
          <p:nvPr userDrawn="1"/>
        </p:nvCxnSpPr>
        <p:spPr>
          <a:xfrm>
            <a:off x="704973" y="121080"/>
            <a:ext cx="0" cy="388073"/>
          </a:xfrm>
          <a:prstGeom prst="line">
            <a:avLst/>
          </a:prstGeom>
          <a:ln>
            <a:solidFill>
              <a:srgbClr val="D7E2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2B7FB07-6235-468E-A365-F4A23EBAF5CF}"/>
              </a:ext>
            </a:extLst>
          </p:cNvPr>
          <p:cNvCxnSpPr/>
          <p:nvPr userDrawn="1"/>
        </p:nvCxnSpPr>
        <p:spPr>
          <a:xfrm>
            <a:off x="3670663" y="3468188"/>
            <a:ext cx="4271554" cy="0"/>
          </a:xfrm>
          <a:prstGeom prst="line">
            <a:avLst/>
          </a:prstGeom>
          <a:ln w="127000" cmpd="thinThick">
            <a:solidFill>
              <a:srgbClr val="D7E2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68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892AC-F30A-4C43-94C3-3D19ED5F7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164" y="1378952"/>
            <a:ext cx="9144000" cy="1454578"/>
          </a:xfrm>
          <a:prstGeom prst="rect">
            <a:avLst/>
          </a:prstGeom>
        </p:spPr>
        <p:txBody>
          <a:bodyPr anchor="b"/>
          <a:lstStyle>
            <a:lvl1pPr algn="ctr">
              <a:defRPr lang="en-US" altLang="ko-KR" b="0" i="0" smtClean="0">
                <a:solidFill>
                  <a:srgbClr val="07038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6B1596-7EDF-46D9-B033-834E8C2460ED}"/>
              </a:ext>
            </a:extLst>
          </p:cNvPr>
          <p:cNvSpPr/>
          <p:nvPr userDrawn="1"/>
        </p:nvSpPr>
        <p:spPr>
          <a:xfrm>
            <a:off x="0" y="-30"/>
            <a:ext cx="12192000" cy="52012"/>
          </a:xfrm>
          <a:prstGeom prst="rect">
            <a:avLst/>
          </a:prstGeom>
          <a:solidFill>
            <a:srgbClr val="2453A5"/>
          </a:solidFill>
          <a:ln>
            <a:solidFill>
              <a:srgbClr val="245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EB02D9-71EE-4FE9-BC7C-351FCEAA0282}"/>
              </a:ext>
            </a:extLst>
          </p:cNvPr>
          <p:cNvSpPr/>
          <p:nvPr userDrawn="1"/>
        </p:nvSpPr>
        <p:spPr>
          <a:xfrm>
            <a:off x="0" y="6492874"/>
            <a:ext cx="12192000" cy="355270"/>
          </a:xfrm>
          <a:prstGeom prst="rect">
            <a:avLst/>
          </a:prstGeom>
          <a:solidFill>
            <a:srgbClr val="2453A5"/>
          </a:solidFill>
          <a:ln>
            <a:solidFill>
              <a:srgbClr val="245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49CC1-899C-43AF-AE2C-203F9DAB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9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522CA6-326E-4D4E-8AD6-B61AB569E811}"/>
              </a:ext>
            </a:extLst>
          </p:cNvPr>
          <p:cNvCxnSpPr>
            <a:cxnSpLocks/>
          </p:cNvCxnSpPr>
          <p:nvPr userDrawn="1"/>
        </p:nvCxnSpPr>
        <p:spPr>
          <a:xfrm>
            <a:off x="1" y="581890"/>
            <a:ext cx="12191999" cy="0"/>
          </a:xfrm>
          <a:prstGeom prst="line">
            <a:avLst/>
          </a:prstGeom>
          <a:ln>
            <a:solidFill>
              <a:srgbClr val="D7E2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659BD1-AEF6-412A-9A92-EAA2C412FC48}"/>
              </a:ext>
            </a:extLst>
          </p:cNvPr>
          <p:cNvSpPr txBox="1"/>
          <p:nvPr userDrawn="1"/>
        </p:nvSpPr>
        <p:spPr>
          <a:xfrm>
            <a:off x="1724891" y="4125787"/>
            <a:ext cx="8742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D1579C-AA1A-41FA-9FFC-732FB32541E3}"/>
              </a:ext>
            </a:extLst>
          </p:cNvPr>
          <p:cNvSpPr txBox="1"/>
          <p:nvPr userDrawn="1"/>
        </p:nvSpPr>
        <p:spPr>
          <a:xfrm>
            <a:off x="2757053" y="2928250"/>
            <a:ext cx="74191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en-US" altLang="ko-KR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15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65663-53B4-4B57-B4D7-23BD195BA6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7032" y="936627"/>
            <a:ext cx="4559809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 b="1" cap="none" spc="0">
                <a:ln w="0">
                  <a:noFill/>
                </a:ln>
                <a:solidFill>
                  <a:srgbClr val="07038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BD90E3C0-F7A2-45DE-84D1-065892488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013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537A9BF-5E4C-4BE6-8C50-2EF0C36DFD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80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AF8912-3C0B-4FF3-B866-D4188C28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299"/>
            <a:ext cx="10515600" cy="834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Image Quality Assessment(IQA)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EA3FC-2D69-4A64-B325-73BA19B8F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538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2B2081-C445-4FD5-ABF2-AD550DBF55B5}"/>
              </a:ext>
            </a:extLst>
          </p:cNvPr>
          <p:cNvSpPr/>
          <p:nvPr userDrawn="1"/>
        </p:nvSpPr>
        <p:spPr>
          <a:xfrm>
            <a:off x="0" y="-30"/>
            <a:ext cx="12192000" cy="52012"/>
          </a:xfrm>
          <a:prstGeom prst="rect">
            <a:avLst/>
          </a:prstGeom>
          <a:solidFill>
            <a:srgbClr val="2453A5"/>
          </a:solidFill>
          <a:ln>
            <a:solidFill>
              <a:srgbClr val="245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CC1509-7C0B-4BB6-ADB2-24D693FDFF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t="7221" b="1230"/>
          <a:stretch/>
        </p:blipFill>
        <p:spPr>
          <a:xfrm>
            <a:off x="124692" y="88779"/>
            <a:ext cx="486762" cy="46193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3BC996-D2A9-48CA-9981-64DF8321396D}"/>
              </a:ext>
            </a:extLst>
          </p:cNvPr>
          <p:cNvSpPr/>
          <p:nvPr userDrawn="1"/>
        </p:nvSpPr>
        <p:spPr>
          <a:xfrm>
            <a:off x="0" y="6492874"/>
            <a:ext cx="12192000" cy="355270"/>
          </a:xfrm>
          <a:prstGeom prst="rect">
            <a:avLst/>
          </a:prstGeom>
          <a:solidFill>
            <a:srgbClr val="2453A5"/>
          </a:solidFill>
          <a:ln>
            <a:solidFill>
              <a:srgbClr val="245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BCB1A62A-7A84-468F-93DB-8144E50A8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013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537A9BF-5E4C-4BE6-8C50-2EF0C36DFD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13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  <p:sldLayoutId id="2147483667" r:id="rId4"/>
    <p:sldLayoutId id="2147483670" r:id="rId5"/>
    <p:sldLayoutId id="2147483669" r:id="rId6"/>
    <p:sldLayoutId id="2147483671" r:id="rId7"/>
    <p:sldLayoutId id="2147483660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rgbClr val="2453A5"/>
          </a:solidFill>
          <a:latin typeface="Tahoma" panose="020B0604030504040204" pitchFamily="34" charset="0"/>
          <a:ea typeface="+mj-ea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ykimos.github.io/2019/01/22/colab_getting_starte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496DA8A-2D8E-4280-B63C-38CB86E7F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695" y="2022217"/>
            <a:ext cx="9914609" cy="965515"/>
          </a:xfrm>
        </p:spPr>
        <p:txBody>
          <a:bodyPr>
            <a:normAutofit/>
          </a:bodyPr>
          <a:lstStyle/>
          <a:p>
            <a:r>
              <a:rPr lang="en-US" altLang="ko-KR" dirty="0"/>
              <a:t>Google </a:t>
            </a:r>
            <a:r>
              <a:rPr lang="en-US" altLang="ko-KR" dirty="0" err="1"/>
              <a:t>Colab</a:t>
            </a:r>
            <a:r>
              <a:rPr lang="en-US" altLang="ko-KR" dirty="0"/>
              <a:t> Guide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F0175-13A2-4232-B483-223EE1B9A68A}"/>
              </a:ext>
            </a:extLst>
          </p:cNvPr>
          <p:cNvSpPr txBox="1"/>
          <p:nvPr/>
        </p:nvSpPr>
        <p:spPr>
          <a:xfrm>
            <a:off x="1314864" y="4112395"/>
            <a:ext cx="8742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Wonhee Cho</a:t>
            </a:r>
          </a:p>
          <a:p>
            <a:endParaRPr lang="en-US" altLang="ko-K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Vision and Learning Laboratory(Building 208 Room 501)</a:t>
            </a:r>
          </a:p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School of Computer Science and Engineering, Chung-Ang University, Seoul, Republic of Korea</a:t>
            </a:r>
          </a:p>
          <a:p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2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7CAA2E-F288-40FF-A07C-F71ECF790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7745" y="440854"/>
            <a:ext cx="10515600" cy="1783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내가 원하는 폴더에 노트북 저장하기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구글 드라이브에서 마우스 오른쪽 버튼을 눌러 </a:t>
            </a:r>
            <a:r>
              <a:rPr lang="ko-KR" altLang="en-US" sz="2000" dirty="0" err="1"/>
              <a:t>새폴더</a:t>
            </a:r>
            <a:r>
              <a:rPr lang="en-US" altLang="ko-KR" sz="2000" dirty="0"/>
              <a:t>(ex.</a:t>
            </a:r>
            <a:r>
              <a:rPr lang="ko-KR" altLang="en-US" sz="2000" dirty="0"/>
              <a:t> </a:t>
            </a:r>
            <a:r>
              <a:rPr lang="en-US" altLang="ko-KR" sz="2000" dirty="0" err="1"/>
              <a:t>Collab_vllab</a:t>
            </a:r>
            <a:r>
              <a:rPr lang="en-US" altLang="ko-KR" sz="2000" dirty="0"/>
              <a:t>)</a:t>
            </a:r>
            <a:r>
              <a:rPr lang="ko-KR" altLang="en-US" sz="2000" dirty="0"/>
              <a:t>를 생성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생성한 폴더로 들어가 바탕에서 마우스 오른쪽 버튼을 눌러 </a:t>
            </a:r>
            <a:r>
              <a:rPr lang="en-US" altLang="ko-KR" sz="2000" dirty="0"/>
              <a:t>[</a:t>
            </a:r>
            <a:r>
              <a:rPr lang="ko-KR" altLang="en-US" sz="2000" dirty="0" err="1"/>
              <a:t>더보기</a:t>
            </a:r>
            <a:r>
              <a:rPr lang="ko-KR" altLang="en-US" sz="2000" dirty="0"/>
              <a:t> </a:t>
            </a:r>
            <a:r>
              <a:rPr lang="en-US" altLang="ko-KR" sz="2000" dirty="0"/>
              <a:t>&gt; </a:t>
            </a:r>
            <a:r>
              <a:rPr lang="en-US" altLang="ko-KR" sz="2000" dirty="0" err="1"/>
              <a:t>Colaboratory</a:t>
            </a:r>
            <a:r>
              <a:rPr lang="en-US" altLang="ko-KR" sz="2000" dirty="0"/>
              <a:t>]</a:t>
            </a:r>
            <a:r>
              <a:rPr lang="ko-KR" altLang="en-US" sz="2000" dirty="0"/>
              <a:t> 선택하면 새 노트북이 만들어짐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EE7FF1-B059-4115-9724-E91F46839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48" t="11264" r="12974" b="27126"/>
          <a:stretch/>
        </p:blipFill>
        <p:spPr>
          <a:xfrm>
            <a:off x="945930" y="2081048"/>
            <a:ext cx="3484179" cy="42251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F94931-B1EC-4F5B-A5FA-8FBA144653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6429" r="9332" b="11034"/>
          <a:stretch/>
        </p:blipFill>
        <p:spPr>
          <a:xfrm>
            <a:off x="5845069" y="1929670"/>
            <a:ext cx="3833648" cy="437653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8C246E8-15D4-47E3-AB12-14F9AA652F7F}"/>
              </a:ext>
            </a:extLst>
          </p:cNvPr>
          <p:cNvCxnSpPr>
            <a:cxnSpLocks/>
          </p:cNvCxnSpPr>
          <p:nvPr/>
        </p:nvCxnSpPr>
        <p:spPr>
          <a:xfrm>
            <a:off x="4770121" y="3791531"/>
            <a:ext cx="684748" cy="0"/>
          </a:xfrm>
          <a:prstGeom prst="straightConnector1">
            <a:avLst/>
          </a:prstGeom>
          <a:ln w="28575">
            <a:solidFill>
              <a:srgbClr val="F20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35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7CAA2E-F288-40FF-A07C-F71ECF790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6214" y="519682"/>
            <a:ext cx="10515600" cy="1783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5. </a:t>
            </a:r>
            <a:r>
              <a:rPr lang="en-US" altLang="ko-KR" sz="2000" dirty="0" err="1"/>
              <a:t>Colab</a:t>
            </a:r>
            <a:r>
              <a:rPr lang="ko-KR" altLang="en-US" sz="2000" dirty="0"/>
              <a:t>에서 내가 저장한 노트북 열기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Colab</a:t>
            </a:r>
            <a:r>
              <a:rPr lang="ko-KR" altLang="en-US" sz="2000" dirty="0"/>
              <a:t>에서 </a:t>
            </a:r>
            <a:r>
              <a:rPr lang="en-US" altLang="ko-KR" sz="2000" dirty="0"/>
              <a:t>[</a:t>
            </a:r>
            <a:r>
              <a:rPr lang="ko-KR" altLang="en-US" sz="2000" dirty="0"/>
              <a:t>파일 </a:t>
            </a:r>
            <a:r>
              <a:rPr lang="en-US" altLang="ko-KR" sz="2000" dirty="0"/>
              <a:t>&gt; </a:t>
            </a:r>
            <a:r>
              <a:rPr lang="ko-KR" altLang="en-US" sz="2000" dirty="0"/>
              <a:t>노트 열기</a:t>
            </a:r>
            <a:r>
              <a:rPr lang="en-US" altLang="ko-KR" sz="2000" dirty="0"/>
              <a:t>] </a:t>
            </a:r>
            <a:r>
              <a:rPr lang="ko-KR" altLang="en-US" sz="2000" dirty="0"/>
              <a:t>메뉴를 사용하면 이전에 사용했던 노트북이나 구글 드라이브에 있는 노트북을 열 수 있음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F25780-D1AF-4E8D-95A2-2688B9BED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b="17471"/>
          <a:stretch/>
        </p:blipFill>
        <p:spPr>
          <a:xfrm>
            <a:off x="2916195" y="1715835"/>
            <a:ext cx="4415496" cy="409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39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D6582-E37E-403F-8FBB-D5E37166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Colab</a:t>
            </a:r>
            <a:r>
              <a:rPr lang="ko-KR" altLang="en-US" dirty="0"/>
              <a:t> 노트북에서 자주 사용하는 기능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7CAA2E-F288-40FF-A07C-F71ECF790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5295" y="1360404"/>
            <a:ext cx="10515600" cy="178384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/>
              <a:t>Cell </a:t>
            </a:r>
            <a:r>
              <a:rPr lang="ko-KR" altLang="en-US" sz="2000" dirty="0"/>
              <a:t>삭제하기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해당 </a:t>
            </a:r>
            <a:r>
              <a:rPr lang="en-US" altLang="ko-KR" sz="2000" dirty="0"/>
              <a:t>cell</a:t>
            </a:r>
            <a:r>
              <a:rPr lang="ko-KR" altLang="en-US" sz="2000" dirty="0"/>
              <a:t>을 한 번 클릭하고 셀 오른쪽 휴지통 버튼을 누르면 삭제됨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Ctrl+M</a:t>
            </a:r>
            <a:r>
              <a:rPr lang="ko-KR" altLang="en-US" sz="2000" dirty="0"/>
              <a:t> </a:t>
            </a:r>
            <a:r>
              <a:rPr lang="en-US" altLang="ko-KR" sz="2000" dirty="0"/>
              <a:t>D</a:t>
            </a:r>
            <a:r>
              <a:rPr lang="ko-KR" altLang="en-US" sz="2000" dirty="0"/>
              <a:t>를 누르면 현재 셀이 삭제됨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6C367E-BB3A-4925-8F72-8E59A17B3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71" t="42529" b="45848"/>
          <a:stretch/>
        </p:blipFill>
        <p:spPr>
          <a:xfrm>
            <a:off x="1397185" y="2594908"/>
            <a:ext cx="4892566" cy="797128"/>
          </a:xfrm>
          <a:prstGeom prst="rect">
            <a:avLst/>
          </a:prstGeom>
        </p:spPr>
      </p:pic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976B33BD-77AC-4530-BCF8-F3DF8AF52EB6}"/>
              </a:ext>
            </a:extLst>
          </p:cNvPr>
          <p:cNvSpPr txBox="1">
            <a:spLocks/>
          </p:cNvSpPr>
          <p:nvPr/>
        </p:nvSpPr>
        <p:spPr>
          <a:xfrm>
            <a:off x="1286136" y="3713747"/>
            <a:ext cx="10515600" cy="1783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2000" dirty="0"/>
              <a:t>2. Cell </a:t>
            </a:r>
            <a:r>
              <a:rPr lang="ko-KR" altLang="en-US" sz="2000" dirty="0"/>
              <a:t>실행 후 바로 다음 </a:t>
            </a:r>
            <a:r>
              <a:rPr lang="en-US" altLang="ko-KR" sz="2000" dirty="0"/>
              <a:t>cell</a:t>
            </a:r>
            <a:r>
              <a:rPr lang="ko-KR" altLang="en-US" sz="2000" dirty="0"/>
              <a:t>로 이동</a:t>
            </a:r>
            <a:endParaRPr lang="en-US" altLang="ko-KR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2000" dirty="0"/>
              <a:t>Code cell</a:t>
            </a:r>
            <a:r>
              <a:rPr lang="ko-KR" altLang="en-US" sz="2000" dirty="0"/>
              <a:t>에서 코드 입력한 코드 실행 후 다음 셀로 이동하려면 </a:t>
            </a:r>
            <a:r>
              <a:rPr lang="en-US" altLang="ko-KR" sz="2000" dirty="0" err="1"/>
              <a:t>shift+enter</a:t>
            </a:r>
            <a:r>
              <a:rPr lang="ko-KR" altLang="en-US" sz="2000" dirty="0"/>
              <a:t>를 누르면 됨</a:t>
            </a:r>
            <a:r>
              <a:rPr lang="en-US" altLang="ko-KR" sz="2000" dirty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2000" dirty="0"/>
              <a:t>만약 현재 </a:t>
            </a:r>
            <a:r>
              <a:rPr lang="en-US" altLang="ko-KR" sz="2000" dirty="0"/>
              <a:t>cell</a:t>
            </a:r>
            <a:r>
              <a:rPr lang="ko-KR" altLang="en-US" sz="2000" dirty="0"/>
              <a:t>이 마지막 </a:t>
            </a:r>
            <a:r>
              <a:rPr lang="en-US" altLang="ko-KR" sz="2000" dirty="0"/>
              <a:t>cell</a:t>
            </a:r>
            <a:r>
              <a:rPr lang="ko-KR" altLang="en-US" sz="2000" dirty="0"/>
              <a:t>이면 현재 </a:t>
            </a:r>
            <a:r>
              <a:rPr lang="en-US" altLang="ko-KR" sz="2000" dirty="0"/>
              <a:t>cell</a:t>
            </a:r>
            <a:r>
              <a:rPr lang="ko-KR" altLang="en-US" sz="2000" dirty="0"/>
              <a:t>에 머무른다</a:t>
            </a:r>
            <a:r>
              <a:rPr lang="en-US" altLang="ko-KR" sz="2000" dirty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2000" dirty="0" err="1"/>
              <a:t>Ctrl+enter</a:t>
            </a:r>
            <a:r>
              <a:rPr lang="ko-KR" altLang="en-US" sz="2000" dirty="0"/>
              <a:t>를 누르면 </a:t>
            </a:r>
            <a:r>
              <a:rPr lang="en-US" altLang="ko-KR" sz="2000" dirty="0"/>
              <a:t>cell</a:t>
            </a:r>
            <a:r>
              <a:rPr lang="ko-KR" altLang="en-US" sz="2000" dirty="0"/>
              <a:t>만 실행 될 뿐</a:t>
            </a:r>
            <a:r>
              <a:rPr lang="en-US" altLang="ko-KR" sz="2000" dirty="0"/>
              <a:t> </a:t>
            </a:r>
            <a:r>
              <a:rPr lang="ko-KR" altLang="en-US" sz="2000" dirty="0"/>
              <a:t>다음 </a:t>
            </a:r>
            <a:r>
              <a:rPr lang="en-US" altLang="ko-KR" sz="2000" dirty="0"/>
              <a:t>cell</a:t>
            </a:r>
            <a:r>
              <a:rPr lang="ko-KR" altLang="en-US" sz="2000" dirty="0"/>
              <a:t>로 넘어가지는 않음</a:t>
            </a:r>
            <a:r>
              <a:rPr lang="en-US" altLang="ko-KR" sz="2000" dirty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2000" dirty="0" err="1"/>
              <a:t>Alt+enter</a:t>
            </a:r>
            <a:r>
              <a:rPr lang="ko-KR" altLang="en-US" sz="2000" dirty="0"/>
              <a:t>를 누르면 현재 </a:t>
            </a:r>
            <a:r>
              <a:rPr lang="en-US" altLang="ko-KR" sz="2000" dirty="0"/>
              <a:t>cell</a:t>
            </a:r>
            <a:r>
              <a:rPr lang="ko-KR" altLang="en-US" sz="2000" dirty="0"/>
              <a:t>을 실행하고 그 아래에 새로운 </a:t>
            </a:r>
            <a:r>
              <a:rPr lang="en-US" altLang="ko-KR" sz="2000" dirty="0"/>
              <a:t>cell</a:t>
            </a:r>
            <a:r>
              <a:rPr lang="ko-KR" altLang="en-US" sz="2000" dirty="0"/>
              <a:t>을 삽입 후 이동함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4146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4CE21908-8F08-4055-AC9F-EFF1B32FD2B9}"/>
              </a:ext>
            </a:extLst>
          </p:cNvPr>
          <p:cNvSpPr txBox="1">
            <a:spLocks/>
          </p:cNvSpPr>
          <p:nvPr/>
        </p:nvSpPr>
        <p:spPr>
          <a:xfrm>
            <a:off x="1197873" y="1125656"/>
            <a:ext cx="10515600" cy="1783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900" dirty="0"/>
              <a:t>3. </a:t>
            </a:r>
            <a:r>
              <a:rPr lang="ko-KR" altLang="en-US" sz="1900" dirty="0"/>
              <a:t>단축키 설정</a:t>
            </a:r>
            <a:endParaRPr lang="en-US" altLang="ko-KR" sz="1900" dirty="0"/>
          </a:p>
          <a:p>
            <a:pPr marL="0" indent="0">
              <a:buNone/>
            </a:pPr>
            <a:r>
              <a:rPr lang="ko-KR" altLang="en-US" sz="1900" dirty="0"/>
              <a:t>메뉴에서 </a:t>
            </a:r>
            <a:r>
              <a:rPr lang="en-US" altLang="ko-KR" sz="1900" dirty="0"/>
              <a:t>[</a:t>
            </a:r>
            <a:r>
              <a:rPr lang="ko-KR" altLang="en-US" sz="1900" dirty="0"/>
              <a:t>도구 </a:t>
            </a:r>
            <a:r>
              <a:rPr lang="en-US" altLang="ko-KR" sz="1900" dirty="0"/>
              <a:t>&gt; </a:t>
            </a:r>
            <a:r>
              <a:rPr lang="ko-KR" altLang="en-US" sz="1900" dirty="0"/>
              <a:t>단축키</a:t>
            </a:r>
            <a:r>
              <a:rPr lang="en-US" altLang="ko-KR" sz="1900" dirty="0"/>
              <a:t>]</a:t>
            </a:r>
            <a:r>
              <a:rPr lang="ko-KR" altLang="en-US" sz="1900" dirty="0"/>
              <a:t>를 선택하거나 </a:t>
            </a:r>
            <a:r>
              <a:rPr lang="en-US" altLang="ko-KR" sz="1900" dirty="0" err="1"/>
              <a:t>ctrl+M</a:t>
            </a:r>
            <a:r>
              <a:rPr lang="en-US" altLang="ko-KR" sz="1900" dirty="0"/>
              <a:t> H</a:t>
            </a:r>
            <a:r>
              <a:rPr lang="ko-KR" altLang="en-US" sz="1900" dirty="0"/>
              <a:t>를 누르면 단축키를 설정할 수 있음</a:t>
            </a: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4. </a:t>
            </a:r>
            <a:r>
              <a:rPr lang="ko-KR" altLang="en-US" sz="1900" dirty="0"/>
              <a:t>명령 팔레트 사용</a:t>
            </a:r>
            <a:endParaRPr lang="en-US" altLang="ko-KR" sz="1900" dirty="0"/>
          </a:p>
          <a:p>
            <a:pPr marL="0" indent="0">
              <a:buNone/>
            </a:pPr>
            <a:r>
              <a:rPr lang="ko-KR" altLang="en-US" sz="1900" dirty="0"/>
              <a:t>메뉴에서 </a:t>
            </a:r>
            <a:r>
              <a:rPr lang="en-US" altLang="ko-KR" sz="1900" dirty="0"/>
              <a:t>[</a:t>
            </a:r>
            <a:r>
              <a:rPr lang="ko-KR" altLang="en-US" sz="1900" dirty="0"/>
              <a:t>도구 </a:t>
            </a:r>
            <a:r>
              <a:rPr lang="en-US" altLang="ko-KR" sz="1900" dirty="0"/>
              <a:t>&gt; </a:t>
            </a:r>
            <a:r>
              <a:rPr lang="ko-KR" altLang="en-US" sz="1900" dirty="0" err="1"/>
              <a:t>명령팔레트</a:t>
            </a:r>
            <a:r>
              <a:rPr lang="en-US" altLang="ko-KR" sz="1900" dirty="0"/>
              <a:t>] </a:t>
            </a:r>
            <a:r>
              <a:rPr lang="ko-KR" altLang="en-US" sz="1900" dirty="0"/>
              <a:t>또는 </a:t>
            </a:r>
            <a:r>
              <a:rPr lang="en-US" altLang="ko-KR" sz="1900" dirty="0" err="1"/>
              <a:t>ctrl+shift+P</a:t>
            </a:r>
            <a:r>
              <a:rPr lang="ko-KR" altLang="en-US" sz="1900" dirty="0"/>
              <a:t>를 누르면 내가 설정한 단축키 정보를 볼 수 있음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BB79D8-A1F9-485B-8E93-D75A13A9A41A}"/>
              </a:ext>
            </a:extLst>
          </p:cNvPr>
          <p:cNvSpPr txBox="1"/>
          <p:nvPr/>
        </p:nvSpPr>
        <p:spPr>
          <a:xfrm>
            <a:off x="1236133" y="3606800"/>
            <a:ext cx="10041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파일을 업로드와 구글 연동 방법은 아래의 사이트를 참고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https://tykimos.github.io/2019/01/22/colab_getting_started/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382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11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C8119-B250-4114-8EA1-4795E9B8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Colab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9803F-8B85-4C8E-A9E9-51B4BD84005C}"/>
              </a:ext>
            </a:extLst>
          </p:cNvPr>
          <p:cNvSpPr txBox="1"/>
          <p:nvPr/>
        </p:nvSpPr>
        <p:spPr>
          <a:xfrm>
            <a:off x="1700463" y="4125724"/>
            <a:ext cx="8486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ko-KR" altLang="en-US" dirty="0"/>
              <a:t>사용을 위해서는 구글 계정이 필요함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ko-KR" altLang="en-US" dirty="0"/>
              <a:t>시작 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https://colab.research.google.com/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AF46B9-F741-4D02-9D0C-FC6318966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422" y="1132552"/>
            <a:ext cx="7130564" cy="250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8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D6582-E37E-403F-8FBB-D5E37166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Colab</a:t>
            </a:r>
            <a:r>
              <a:rPr lang="ko-KR" altLang="en-US" dirty="0"/>
              <a:t> 기본 기능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DF4724B9-2485-4F50-8B91-8426F964F0F6}"/>
              </a:ext>
            </a:extLst>
          </p:cNvPr>
          <p:cNvSpPr txBox="1">
            <a:spLocks/>
          </p:cNvSpPr>
          <p:nvPr/>
        </p:nvSpPr>
        <p:spPr>
          <a:xfrm>
            <a:off x="1097302" y="1132552"/>
            <a:ext cx="10515600" cy="1783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구글 개정으로 로그인하고 </a:t>
            </a:r>
            <a:r>
              <a:rPr lang="ko-KR" altLang="en-US" sz="2000" dirty="0" err="1"/>
              <a:t>코랩에</a:t>
            </a:r>
            <a:r>
              <a:rPr lang="ko-KR" altLang="en-US" sz="2000" dirty="0"/>
              <a:t> 접속</a:t>
            </a:r>
            <a:r>
              <a:rPr lang="en-US" altLang="ko-KR" sz="2000" dirty="0"/>
              <a:t>.   </a:t>
            </a:r>
            <a:r>
              <a:rPr lang="en-US" altLang="ko-KR" sz="2000" dirty="0">
                <a:hlinkClick r:id="rId2"/>
              </a:rPr>
              <a:t>https://colab.research.google.com/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74E7D5-C282-4C13-952E-C262929FF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86" y="1551156"/>
            <a:ext cx="5951451" cy="4901159"/>
          </a:xfrm>
          <a:prstGeom prst="rect">
            <a:avLst/>
          </a:prstGeom>
        </p:spPr>
      </p:pic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39C33093-F9EE-4CC9-80C5-C0C16DD08952}"/>
              </a:ext>
            </a:extLst>
          </p:cNvPr>
          <p:cNvSpPr txBox="1">
            <a:spLocks/>
          </p:cNvSpPr>
          <p:nvPr/>
        </p:nvSpPr>
        <p:spPr>
          <a:xfrm>
            <a:off x="7169521" y="2026969"/>
            <a:ext cx="5577287" cy="1783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최근 사용화면이 나타남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ko-KR" altLang="en-US" sz="2000" dirty="0"/>
              <a:t>바깥쪽 배경을 누르며 최근 사용화면 닫기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9BAE1E-DC4C-4D1B-8562-12BD1406458E}"/>
              </a:ext>
            </a:extLst>
          </p:cNvPr>
          <p:cNvSpPr/>
          <p:nvPr/>
        </p:nvSpPr>
        <p:spPr>
          <a:xfrm>
            <a:off x="4790941" y="5725448"/>
            <a:ext cx="1454691" cy="450760"/>
          </a:xfrm>
          <a:prstGeom prst="rect">
            <a:avLst/>
          </a:prstGeom>
          <a:noFill/>
          <a:ln w="57150">
            <a:solidFill>
              <a:srgbClr val="F20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E4146E0-E418-4F45-8709-9E5710EA6C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245632" y="5950828"/>
            <a:ext cx="1494571" cy="0"/>
          </a:xfrm>
          <a:prstGeom prst="straightConnector1">
            <a:avLst/>
          </a:prstGeom>
          <a:ln w="28575">
            <a:solidFill>
              <a:srgbClr val="F20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40BDC8-29D1-43A4-B334-1959AB8B632A}"/>
              </a:ext>
            </a:extLst>
          </p:cNvPr>
          <p:cNvSpPr txBox="1"/>
          <p:nvPr/>
        </p:nvSpPr>
        <p:spPr>
          <a:xfrm>
            <a:off x="7733591" y="5766162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Python3</a:t>
            </a:r>
            <a:r>
              <a:rPr lang="ko-KR" altLang="en-US" dirty="0"/>
              <a:t>와 </a:t>
            </a:r>
            <a:r>
              <a:rPr lang="en-US" altLang="ko-KR" dirty="0"/>
              <a:t>Python2 </a:t>
            </a:r>
            <a:r>
              <a:rPr lang="ko-KR" altLang="en-US" dirty="0"/>
              <a:t>중 </a:t>
            </a:r>
            <a:r>
              <a:rPr lang="en-US" altLang="ko-KR" dirty="0"/>
              <a:t>version </a:t>
            </a:r>
            <a:r>
              <a:rPr lang="ko-KR" altLang="en-US" dirty="0"/>
              <a:t>선택 가능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80D5B9-3038-49B8-B076-0EA6F2BAC69D}"/>
              </a:ext>
            </a:extLst>
          </p:cNvPr>
          <p:cNvSpPr txBox="1"/>
          <p:nvPr/>
        </p:nvSpPr>
        <p:spPr>
          <a:xfrm>
            <a:off x="7740203" y="5396830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6724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A9A8AE3-70C8-4991-8404-F3F8E349B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28" y="369211"/>
            <a:ext cx="6873975" cy="58197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21503BB-1E1F-4576-9271-9FAF9478C1C1}"/>
              </a:ext>
            </a:extLst>
          </p:cNvPr>
          <p:cNvSpPr/>
          <p:nvPr/>
        </p:nvSpPr>
        <p:spPr>
          <a:xfrm>
            <a:off x="2962142" y="447862"/>
            <a:ext cx="1145164" cy="450760"/>
          </a:xfrm>
          <a:prstGeom prst="rect">
            <a:avLst/>
          </a:prstGeom>
          <a:noFill/>
          <a:ln w="57150">
            <a:solidFill>
              <a:srgbClr val="F20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6C20AC8-CF43-4146-9424-12D7AB2E4DC0}"/>
              </a:ext>
            </a:extLst>
          </p:cNvPr>
          <p:cNvCxnSpPr>
            <a:cxnSpLocks/>
          </p:cNvCxnSpPr>
          <p:nvPr/>
        </p:nvCxnSpPr>
        <p:spPr>
          <a:xfrm>
            <a:off x="4107305" y="673242"/>
            <a:ext cx="1804098" cy="0"/>
          </a:xfrm>
          <a:prstGeom prst="straightConnector1">
            <a:avLst/>
          </a:prstGeom>
          <a:ln w="28575">
            <a:solidFill>
              <a:srgbClr val="F20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D86915-0910-44DC-9A47-EB8CA9F93E04}"/>
              </a:ext>
            </a:extLst>
          </p:cNvPr>
          <p:cNvSpPr txBox="1"/>
          <p:nvPr/>
        </p:nvSpPr>
        <p:spPr>
          <a:xfrm>
            <a:off x="5904791" y="48857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노트북 파일 이름</a:t>
            </a:r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38F2E023-A0C0-42E1-B871-277AF092E28E}"/>
              </a:ext>
            </a:extLst>
          </p:cNvPr>
          <p:cNvSpPr txBox="1">
            <a:spLocks/>
          </p:cNvSpPr>
          <p:nvPr/>
        </p:nvSpPr>
        <p:spPr>
          <a:xfrm>
            <a:off x="7705555" y="758176"/>
            <a:ext cx="5097032" cy="1783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텍스트 셀 편집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노트북에는 </a:t>
            </a:r>
            <a:r>
              <a:rPr lang="en-US" altLang="ko-KR" sz="2000" dirty="0"/>
              <a:t>code cell</a:t>
            </a:r>
            <a:r>
              <a:rPr lang="ko-KR" altLang="en-US" sz="2000" dirty="0"/>
              <a:t>과 </a:t>
            </a:r>
            <a:r>
              <a:rPr lang="en-US" altLang="ko-KR" sz="2000" dirty="0"/>
              <a:t>text</a:t>
            </a:r>
            <a:r>
              <a:rPr lang="ko-KR" altLang="en-US" sz="2000" dirty="0"/>
              <a:t> </a:t>
            </a:r>
            <a:r>
              <a:rPr lang="en-US" altLang="ko-KR" sz="2000" dirty="0"/>
              <a:t>cell</a:t>
            </a:r>
            <a:r>
              <a:rPr lang="ko-KR" altLang="en-US" sz="2000" dirty="0"/>
              <a:t>이 있음</a:t>
            </a:r>
            <a:r>
              <a:rPr lang="en-US" altLang="ko-KR" sz="2000" dirty="0"/>
              <a:t>.)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CED881-5DA8-48E8-8E2C-851F4A18D966}"/>
              </a:ext>
            </a:extLst>
          </p:cNvPr>
          <p:cNvSpPr/>
          <p:nvPr/>
        </p:nvSpPr>
        <p:spPr>
          <a:xfrm flipH="1">
            <a:off x="2833140" y="2024326"/>
            <a:ext cx="4907061" cy="1404613"/>
          </a:xfrm>
          <a:prstGeom prst="rect">
            <a:avLst/>
          </a:prstGeom>
          <a:noFill/>
          <a:ln w="57150">
            <a:solidFill>
              <a:srgbClr val="F20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0D21AE-1F12-40D6-A1B4-B11C9E70178A}"/>
              </a:ext>
            </a:extLst>
          </p:cNvPr>
          <p:cNvSpPr txBox="1"/>
          <p:nvPr/>
        </p:nvSpPr>
        <p:spPr>
          <a:xfrm flipH="1">
            <a:off x="5928613" y="1190883"/>
            <a:ext cx="140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 cell</a:t>
            </a:r>
            <a:endParaRPr lang="ko-KR" alt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7F61FE8-780D-4E12-AD81-091E002D302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13824" y="1279558"/>
            <a:ext cx="510319" cy="919258"/>
          </a:xfrm>
          <a:prstGeom prst="bentConnector2">
            <a:avLst/>
          </a:prstGeom>
          <a:ln w="28575">
            <a:solidFill>
              <a:srgbClr val="F20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2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38F2E023-A0C0-42E1-B871-277AF092E28E}"/>
              </a:ext>
            </a:extLst>
          </p:cNvPr>
          <p:cNvSpPr txBox="1">
            <a:spLocks/>
          </p:cNvSpPr>
          <p:nvPr/>
        </p:nvSpPr>
        <p:spPr>
          <a:xfrm>
            <a:off x="885029" y="428392"/>
            <a:ext cx="10327613" cy="3000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텍스트 셀 편집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노트북에는 </a:t>
            </a:r>
            <a:r>
              <a:rPr lang="en-US" altLang="ko-KR" sz="2000" dirty="0"/>
              <a:t>code cell</a:t>
            </a:r>
            <a:r>
              <a:rPr lang="ko-KR" altLang="en-US" sz="2000" dirty="0"/>
              <a:t>과 </a:t>
            </a:r>
            <a:r>
              <a:rPr lang="en-US" altLang="ko-KR" sz="2000" dirty="0"/>
              <a:t>text</a:t>
            </a:r>
            <a:r>
              <a:rPr lang="ko-KR" altLang="en-US" sz="2000" dirty="0"/>
              <a:t> </a:t>
            </a:r>
            <a:r>
              <a:rPr lang="en-US" altLang="ko-KR" sz="2000" dirty="0"/>
              <a:t>cell</a:t>
            </a:r>
            <a:r>
              <a:rPr lang="ko-KR" altLang="en-US" sz="2000" dirty="0"/>
              <a:t>이 있음</a:t>
            </a:r>
            <a:r>
              <a:rPr lang="en-US" altLang="ko-KR" sz="2000" dirty="0"/>
              <a:t>.)</a:t>
            </a:r>
          </a:p>
          <a:p>
            <a:pPr marL="0" indent="0">
              <a:buNone/>
            </a:pPr>
            <a:r>
              <a:rPr lang="ko-KR" altLang="en-US" sz="2000" dirty="0"/>
              <a:t>수정을 원하면 마우스로 </a:t>
            </a:r>
            <a:r>
              <a:rPr lang="en-US" altLang="ko-KR" sz="2000" dirty="0"/>
              <a:t>cell</a:t>
            </a:r>
            <a:r>
              <a:rPr lang="ko-KR" altLang="en-US" sz="2000" dirty="0"/>
              <a:t>을 더블 클릭하거나 셀을 선택한 상태에서 </a:t>
            </a:r>
            <a:r>
              <a:rPr lang="en-US" altLang="ko-KR" sz="2000" dirty="0"/>
              <a:t>enter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누르면 됨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이때 좌우 넓이에 따라 마크다운</a:t>
            </a:r>
            <a:r>
              <a:rPr lang="en-US" altLang="ko-KR" sz="2000" dirty="0"/>
              <a:t>(mark</a:t>
            </a:r>
            <a:r>
              <a:rPr lang="ko-KR" altLang="en-US" sz="2000" dirty="0"/>
              <a:t> </a:t>
            </a:r>
            <a:r>
              <a:rPr lang="en-US" altLang="ko-KR" sz="2000" dirty="0"/>
              <a:t>down) </a:t>
            </a:r>
            <a:r>
              <a:rPr lang="ko-KR" altLang="en-US" sz="2000" dirty="0"/>
              <a:t>편집기 영역과 결과 화면 영역이 상하 또는 좌우로 배치됨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Ese</a:t>
            </a:r>
            <a:r>
              <a:rPr lang="ko-KR" altLang="en-US" sz="2000" dirty="0"/>
              <a:t>를 눌러 편집을 완료함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ECE670-527D-4128-BE7C-BF9B68B17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54" y="3398761"/>
            <a:ext cx="7670334" cy="25604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238B82-67A8-4029-B6B3-478D53EF5D99}"/>
              </a:ext>
            </a:extLst>
          </p:cNvPr>
          <p:cNvSpPr/>
          <p:nvPr/>
        </p:nvSpPr>
        <p:spPr>
          <a:xfrm flipH="1">
            <a:off x="1770076" y="3690549"/>
            <a:ext cx="3788986" cy="2123023"/>
          </a:xfrm>
          <a:prstGeom prst="rect">
            <a:avLst/>
          </a:prstGeom>
          <a:noFill/>
          <a:ln w="57150">
            <a:solidFill>
              <a:srgbClr val="F20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5C253-C59E-4B2B-9853-3B977A190D2B}"/>
              </a:ext>
            </a:extLst>
          </p:cNvPr>
          <p:cNvSpPr txBox="1"/>
          <p:nvPr/>
        </p:nvSpPr>
        <p:spPr>
          <a:xfrm flipH="1">
            <a:off x="4368262" y="3047390"/>
            <a:ext cx="2485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마크다운 편집기 영역</a:t>
            </a:r>
            <a:endParaRPr lang="ko-KR" altLang="en-US" sz="11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4D50B72-B6D1-4CEF-A615-8FB5DF2622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53473" y="2974404"/>
            <a:ext cx="510319" cy="919258"/>
          </a:xfrm>
          <a:prstGeom prst="bentConnector2">
            <a:avLst/>
          </a:prstGeom>
          <a:ln w="28575">
            <a:solidFill>
              <a:srgbClr val="F20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BAEE2C-AEE7-44D4-84A3-3210CBBD0DF8}"/>
              </a:ext>
            </a:extLst>
          </p:cNvPr>
          <p:cNvSpPr/>
          <p:nvPr/>
        </p:nvSpPr>
        <p:spPr>
          <a:xfrm flipH="1">
            <a:off x="5592702" y="3690549"/>
            <a:ext cx="3788986" cy="2123023"/>
          </a:xfrm>
          <a:prstGeom prst="rect">
            <a:avLst/>
          </a:prstGeom>
          <a:noFill/>
          <a:ln w="57150">
            <a:solidFill>
              <a:srgbClr val="F20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8502F6-FB32-44EE-9FF7-5EDA9590346D}"/>
              </a:ext>
            </a:extLst>
          </p:cNvPr>
          <p:cNvSpPr txBox="1"/>
          <p:nvPr/>
        </p:nvSpPr>
        <p:spPr>
          <a:xfrm flipH="1">
            <a:off x="8190888" y="3047390"/>
            <a:ext cx="2485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결과 화면 영역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B9B57C8-15FB-4478-A9D1-80035F4EE2E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76099" y="2974404"/>
            <a:ext cx="510319" cy="919258"/>
          </a:xfrm>
          <a:prstGeom prst="bentConnector2">
            <a:avLst/>
          </a:prstGeom>
          <a:ln w="28575">
            <a:solidFill>
              <a:srgbClr val="F20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85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65C7FD5C-A854-40D9-AC78-3A090EE1CFA3}"/>
              </a:ext>
            </a:extLst>
          </p:cNvPr>
          <p:cNvSpPr txBox="1">
            <a:spLocks/>
          </p:cNvSpPr>
          <p:nvPr/>
        </p:nvSpPr>
        <p:spPr>
          <a:xfrm>
            <a:off x="1752616" y="924177"/>
            <a:ext cx="10515600" cy="1783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4. cell</a:t>
            </a:r>
            <a:r>
              <a:rPr lang="ko-KR" altLang="en-US" sz="1800" dirty="0">
                <a:sym typeface="Wingdings" panose="05000000000000000000" pitchFamily="2" charset="2"/>
              </a:rPr>
              <a:t> 추가하기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1800" dirty="0">
                <a:sym typeface="Wingdings" panose="05000000000000000000" pitchFamily="2" charset="2"/>
              </a:rPr>
              <a:t> 마우스를</a:t>
            </a:r>
            <a:r>
              <a:rPr lang="en-US" altLang="ko-KR" sz="1800" dirty="0">
                <a:sym typeface="Wingdings" panose="05000000000000000000" pitchFamily="2" charset="2"/>
              </a:rPr>
              <a:t> cell</a:t>
            </a:r>
            <a:r>
              <a:rPr lang="ko-KR" altLang="en-US" sz="1800" dirty="0">
                <a:sym typeface="Wingdings" panose="05000000000000000000" pitchFamily="2" charset="2"/>
              </a:rPr>
              <a:t>의 아래쪽 경계 중앙 근처로 이동하면 셀을 추가할 수 있는 버튼이 나타남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1800" dirty="0">
                <a:sym typeface="Wingdings" panose="05000000000000000000" pitchFamily="2" charset="2"/>
              </a:rPr>
              <a:t>원하는 </a:t>
            </a:r>
            <a:r>
              <a:rPr lang="en-US" altLang="ko-KR" sz="1800" dirty="0">
                <a:sym typeface="Wingdings" panose="05000000000000000000" pitchFamily="2" charset="2"/>
              </a:rPr>
              <a:t>cell</a:t>
            </a:r>
            <a:r>
              <a:rPr lang="ko-KR" altLang="en-US" sz="1800" dirty="0">
                <a:sym typeface="Wingdings" panose="05000000000000000000" pitchFamily="2" charset="2"/>
              </a:rPr>
              <a:t>의 종류를 선택하면 수가 가능</a:t>
            </a:r>
            <a:endParaRPr lang="en-US" altLang="ko-KR" sz="1800" dirty="0">
              <a:sym typeface="Wingdings" panose="05000000000000000000" pitchFamily="2" charset="2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63AD30-6C1B-469B-9507-BBAFA59DC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59" t="16880" r="22450" b="63793"/>
          <a:stretch/>
        </p:blipFill>
        <p:spPr>
          <a:xfrm>
            <a:off x="2340528" y="2307409"/>
            <a:ext cx="7131146" cy="13254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91390BB-B3B8-4419-B546-81C46EC6B60C}"/>
              </a:ext>
            </a:extLst>
          </p:cNvPr>
          <p:cNvSpPr/>
          <p:nvPr/>
        </p:nvSpPr>
        <p:spPr>
          <a:xfrm>
            <a:off x="6526924" y="3268263"/>
            <a:ext cx="1292773" cy="450760"/>
          </a:xfrm>
          <a:prstGeom prst="rect">
            <a:avLst/>
          </a:prstGeom>
          <a:noFill/>
          <a:ln w="57150">
            <a:solidFill>
              <a:srgbClr val="F20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3DEFCC40-3014-4391-8A2F-7705C846BA2A}"/>
              </a:ext>
            </a:extLst>
          </p:cNvPr>
          <p:cNvSpPr txBox="1">
            <a:spLocks/>
          </p:cNvSpPr>
          <p:nvPr/>
        </p:nvSpPr>
        <p:spPr>
          <a:xfrm>
            <a:off x="1463582" y="3965651"/>
            <a:ext cx="10515600" cy="1783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5. Code cell</a:t>
            </a:r>
            <a:r>
              <a:rPr lang="ko-KR" altLang="en-US" sz="1800" dirty="0">
                <a:sym typeface="Wingdings" panose="05000000000000000000" pitchFamily="2" charset="2"/>
              </a:rPr>
              <a:t> 실행하기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Code cell</a:t>
            </a:r>
            <a:r>
              <a:rPr lang="ko-KR" altLang="en-US" sz="1800" dirty="0">
                <a:sym typeface="Wingdings" panose="05000000000000000000" pitchFamily="2" charset="2"/>
              </a:rPr>
              <a:t>에  코드를 입력 후 </a:t>
            </a:r>
            <a:r>
              <a:rPr lang="en-US" altLang="ko-KR" sz="1800" dirty="0" err="1">
                <a:sym typeface="Wingdings" panose="05000000000000000000" pitchFamily="2" charset="2"/>
              </a:rPr>
              <a:t>Ctrl+Enter</a:t>
            </a:r>
            <a:r>
              <a:rPr lang="ko-KR" altLang="en-US" sz="1800" dirty="0">
                <a:sym typeface="Wingdings" panose="05000000000000000000" pitchFamily="2" charset="2"/>
              </a:rPr>
              <a:t>를 누르면 실행 됨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9EB35A-0BB9-4657-B59B-DDA05C454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457" y="4857575"/>
            <a:ext cx="2333625" cy="1028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4648B46-168A-462C-A746-47884E855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207" y="4977102"/>
            <a:ext cx="1952625" cy="51435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52ECAD-E263-447C-B356-C211BC2CCF29}"/>
              </a:ext>
            </a:extLst>
          </p:cNvPr>
          <p:cNvCxnSpPr>
            <a:cxnSpLocks/>
          </p:cNvCxnSpPr>
          <p:nvPr/>
        </p:nvCxnSpPr>
        <p:spPr>
          <a:xfrm>
            <a:off x="4203832" y="5281825"/>
            <a:ext cx="1804098" cy="0"/>
          </a:xfrm>
          <a:prstGeom prst="straightConnector1">
            <a:avLst/>
          </a:prstGeom>
          <a:ln w="28575">
            <a:solidFill>
              <a:srgbClr val="F20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92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61D400-24D1-4A89-BAFC-C027DCC2F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503" y="2572484"/>
            <a:ext cx="5595278" cy="349811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DD6582-E37E-403F-8FBB-D5E37166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노트북 관리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7CAA2E-F288-40FF-A07C-F71ECF790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5295" y="1360404"/>
            <a:ext cx="10515600" cy="178384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/>
              <a:t>구글 드라이브에 노트북 저장하기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화면 상단에 </a:t>
            </a:r>
            <a:r>
              <a:rPr lang="en-US" altLang="ko-KR" sz="2000" dirty="0"/>
              <a:t>[</a:t>
            </a:r>
            <a:r>
              <a:rPr lang="ko-KR" altLang="en-US" sz="2000" dirty="0"/>
              <a:t>파일 </a:t>
            </a:r>
            <a:r>
              <a:rPr lang="en-US" altLang="ko-KR" sz="2000" dirty="0"/>
              <a:t>&gt; </a:t>
            </a:r>
            <a:r>
              <a:rPr lang="ko-KR" altLang="en-US" sz="2000" dirty="0"/>
              <a:t>드라이브에 사본 저장</a:t>
            </a:r>
            <a:r>
              <a:rPr lang="en-US" altLang="ko-KR" sz="2000" dirty="0"/>
              <a:t>]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누르면 작업한 노트북이 구글 드라이브에 저장 됨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577246-E746-40A0-AFFE-F4FAA78AD78E}"/>
              </a:ext>
            </a:extLst>
          </p:cNvPr>
          <p:cNvSpPr/>
          <p:nvPr/>
        </p:nvSpPr>
        <p:spPr>
          <a:xfrm>
            <a:off x="1449081" y="2723987"/>
            <a:ext cx="4331609" cy="341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E06C7EE-0DEF-4031-87AB-DB90C76E3428}"/>
              </a:ext>
            </a:extLst>
          </p:cNvPr>
          <p:cNvCxnSpPr>
            <a:cxnSpLocks/>
          </p:cNvCxnSpPr>
          <p:nvPr/>
        </p:nvCxnSpPr>
        <p:spPr>
          <a:xfrm>
            <a:off x="5780690" y="2866639"/>
            <a:ext cx="1804098" cy="0"/>
          </a:xfrm>
          <a:prstGeom prst="straightConnector1">
            <a:avLst/>
          </a:prstGeom>
          <a:ln w="28575">
            <a:solidFill>
              <a:srgbClr val="F20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DC3B19-FE70-4D10-8D9F-7B76D041688E}"/>
              </a:ext>
            </a:extLst>
          </p:cNvPr>
          <p:cNvSpPr txBox="1"/>
          <p:nvPr/>
        </p:nvSpPr>
        <p:spPr>
          <a:xfrm>
            <a:off x="7578176" y="268197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저장된 노트북 이름</a:t>
            </a:r>
          </a:p>
        </p:txBody>
      </p:sp>
    </p:spTree>
    <p:extLst>
      <p:ext uri="{BB962C8B-B14F-4D97-AF65-F5344CB8AC3E}">
        <p14:creationId xmlns:p14="http://schemas.microsoft.com/office/powerpoint/2010/main" val="389033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574A5DE-AEC9-4472-ABF0-5E65C0B77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6822" r="26681" b="23218"/>
          <a:stretch/>
        </p:blipFill>
        <p:spPr>
          <a:xfrm>
            <a:off x="1449081" y="1845393"/>
            <a:ext cx="2843048" cy="3894078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7CAA2E-F288-40FF-A07C-F71ECF790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30495"/>
            <a:ext cx="10515600" cy="1783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2.</a:t>
            </a:r>
            <a:r>
              <a:rPr lang="ko-KR" altLang="en-US" sz="2000" dirty="0"/>
              <a:t> 저장된 노트북 위치 확인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저장된 위치는 구글 드라이브의 </a:t>
            </a:r>
            <a:r>
              <a:rPr lang="en-US" altLang="ko-KR" sz="2000" dirty="0"/>
              <a:t>‘</a:t>
            </a:r>
            <a:r>
              <a:rPr lang="en-US" altLang="ko-KR" sz="2000" dirty="0" err="1"/>
              <a:t>Colab</a:t>
            </a:r>
            <a:r>
              <a:rPr lang="en-US" altLang="ko-KR" sz="2000" dirty="0"/>
              <a:t> Notebooks’ </a:t>
            </a:r>
            <a:r>
              <a:rPr lang="ko-KR" altLang="en-US" sz="2000" dirty="0"/>
              <a:t>폴더임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메뉴 </a:t>
            </a:r>
            <a:r>
              <a:rPr lang="en-US" altLang="ko-KR" sz="2000" dirty="0"/>
              <a:t>[</a:t>
            </a:r>
            <a:r>
              <a:rPr lang="ko-KR" altLang="en-US" sz="2000" dirty="0"/>
              <a:t>파일 </a:t>
            </a:r>
            <a:r>
              <a:rPr lang="en-US" altLang="ko-KR" sz="2000" dirty="0"/>
              <a:t>&gt; </a:t>
            </a:r>
            <a:r>
              <a:rPr lang="ko-KR" altLang="en-US" sz="2000" dirty="0"/>
              <a:t>드라이브에서 찾기</a:t>
            </a:r>
            <a:r>
              <a:rPr lang="en-US" altLang="ko-KR" sz="2000" dirty="0"/>
              <a:t>] </a:t>
            </a:r>
            <a:r>
              <a:rPr lang="ko-KR" altLang="en-US" sz="2000" dirty="0"/>
              <a:t>선택하면 노트북의 저장 위치를 새 탭으로 볼 수 있음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E06C7EE-0DEF-4031-87AB-DB90C76E3428}"/>
              </a:ext>
            </a:extLst>
          </p:cNvPr>
          <p:cNvCxnSpPr>
            <a:cxnSpLocks/>
          </p:cNvCxnSpPr>
          <p:nvPr/>
        </p:nvCxnSpPr>
        <p:spPr>
          <a:xfrm>
            <a:off x="4761186" y="3208207"/>
            <a:ext cx="684748" cy="0"/>
          </a:xfrm>
          <a:prstGeom prst="straightConnector1">
            <a:avLst/>
          </a:prstGeom>
          <a:ln w="28575">
            <a:solidFill>
              <a:srgbClr val="F20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A1CB424C-50A4-4EAA-9A7F-A03A5BB50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071" y="2173255"/>
            <a:ext cx="5856768" cy="309086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E577246-E746-40A0-AFFE-F4FAA78AD78E}"/>
              </a:ext>
            </a:extLst>
          </p:cNvPr>
          <p:cNvSpPr/>
          <p:nvPr/>
        </p:nvSpPr>
        <p:spPr>
          <a:xfrm>
            <a:off x="7409793" y="3240789"/>
            <a:ext cx="2963919" cy="551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1C4F43-5057-41C7-9046-C041FEEF7E93}"/>
              </a:ext>
            </a:extLst>
          </p:cNvPr>
          <p:cNvSpPr/>
          <p:nvPr/>
        </p:nvSpPr>
        <p:spPr>
          <a:xfrm>
            <a:off x="1837290" y="2173254"/>
            <a:ext cx="2066630" cy="2114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6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7CAA2E-F288-40FF-A07C-F71ECF790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0807" y="440854"/>
            <a:ext cx="10515600" cy="1783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구글 드라이브에서 노트북 열기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마우스 오른쪽 버튼을 눌러 </a:t>
            </a:r>
            <a:r>
              <a:rPr lang="en-US" altLang="ko-KR" sz="2000" dirty="0"/>
              <a:t>[</a:t>
            </a:r>
            <a:r>
              <a:rPr lang="ko-KR" altLang="en-US" sz="2000" dirty="0"/>
              <a:t>연결 앱 </a:t>
            </a:r>
            <a:r>
              <a:rPr lang="en-US" altLang="ko-KR" sz="2000" dirty="0"/>
              <a:t>&gt; </a:t>
            </a:r>
            <a:r>
              <a:rPr lang="en-US" altLang="ko-KR" sz="2000" dirty="0" err="1"/>
              <a:t>colavoratory</a:t>
            </a:r>
            <a:r>
              <a:rPr lang="en-US" altLang="ko-KR" sz="2000" dirty="0"/>
              <a:t>]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선택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저장한 노트북이 열린다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7D022B-8358-427E-977F-9FDDFBBB8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66" t="19081" r="6875" b="26666"/>
          <a:stretch/>
        </p:blipFill>
        <p:spPr>
          <a:xfrm>
            <a:off x="3344917" y="1828799"/>
            <a:ext cx="5959365" cy="436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4358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</TotalTime>
  <Words>550</Words>
  <Application>Microsoft Office PowerPoint</Application>
  <PresentationFormat>와이드스크린</PresentationFormat>
  <Paragraphs>63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Tahoma</vt:lpstr>
      <vt:lpstr>Wingdings</vt:lpstr>
      <vt:lpstr>디자인 사용자 지정</vt:lpstr>
      <vt:lpstr>Google Colab Guide</vt:lpstr>
      <vt:lpstr>Colab</vt:lpstr>
      <vt:lpstr>1. Colab 기본 기능</vt:lpstr>
      <vt:lpstr>PowerPoint 프레젠테이션</vt:lpstr>
      <vt:lpstr>PowerPoint 프레젠테이션</vt:lpstr>
      <vt:lpstr>PowerPoint 프레젠테이션</vt:lpstr>
      <vt:lpstr>2. 노트북 관리</vt:lpstr>
      <vt:lpstr>PowerPoint 프레젠테이션</vt:lpstr>
      <vt:lpstr>PowerPoint 프레젠테이션</vt:lpstr>
      <vt:lpstr>PowerPoint 프레젠테이션</vt:lpstr>
      <vt:lpstr>PowerPoint 프레젠테이션</vt:lpstr>
      <vt:lpstr>3. Colab 노트북에서 자주 사용하는 기능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Wonhee Cho</dc:creator>
  <cp:lastModifiedBy>Wonhee Cho</cp:lastModifiedBy>
  <cp:revision>25</cp:revision>
  <dcterms:created xsi:type="dcterms:W3CDTF">2020-01-10T06:09:25Z</dcterms:created>
  <dcterms:modified xsi:type="dcterms:W3CDTF">2020-01-11T02:42:56Z</dcterms:modified>
</cp:coreProperties>
</file>