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B685-83C8-4A93-A235-DCE8E286B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10A79-8FA6-4A13-8C01-2D08D568B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BC6BE-41A9-48E8-B256-70B47635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3F3C-378B-4EFC-B27C-D725FD085717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4F0D5-3A01-434E-BE17-EDD3C5D8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7C2B9-DB8A-4853-AAC7-44C47822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A51B-0D50-4E29-869B-3D2D2ED1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0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089F1-9D25-41D7-BD5F-ACD7D906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616D46-D6AB-4A06-B2DD-680B445B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C1E9F-F728-4760-8D81-0FD709FA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3F3C-378B-4EFC-B27C-D725FD085717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141AD-C354-4BA8-AF28-B9C47658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DB5AB-20AE-446F-9BE8-A450BAA8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A51B-0D50-4E29-869B-3D2D2ED1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8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49F4CE-3F0F-46FA-9A5C-BD3257833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5659BA-9F71-41BC-8AAA-FE8C4500A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BF019-3004-4E15-A947-69A9DE5F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3F3C-378B-4EFC-B27C-D725FD085717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F918C-C9F7-43C3-9FDF-66A9FDE8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39FEE-6EF7-4375-B3AC-858C7826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A51B-0D50-4E29-869B-3D2D2ED1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3B7C-FB05-4C6F-885F-1FCF327F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4071A-4D1A-4EE9-B160-D585A85F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529A5-5FD2-4A0A-8DCE-418CCE4C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3F3C-378B-4EFC-B27C-D725FD085717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8DB82-5184-4D07-A2A4-5436DFAF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4EED5-20F1-40F4-97BC-182CC48F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A51B-0D50-4E29-869B-3D2D2ED1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FE34D-8853-4B4F-B270-ABA9D327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9AEA1-F6A5-4ED1-AA75-59A5D150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3D5CD-BD0A-4C0A-A3DE-1500101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3F3C-378B-4EFC-B27C-D725FD085717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9923B-7CB9-46E9-9654-BF12DC12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F44B3-E3E8-496E-BC1D-D47E787F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A51B-0D50-4E29-869B-3D2D2ED1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0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57919-B0F5-40A5-BB84-AEC0B524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13D9D-CFD1-4CF5-875D-5F885D66D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60DF7-A830-4255-A358-D87EA773A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57FF9-6C23-46A4-B032-5DF19BB6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3F3C-378B-4EFC-B27C-D725FD085717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D4D1F-0F94-4032-9B41-72C34A5F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89C0E-6CC9-4E13-BAB4-809228CD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A51B-0D50-4E29-869B-3D2D2ED1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7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E7C21-4050-4E87-835E-6F73F54E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B236B-5C7A-4F30-93F8-650951D13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6BAC3B-1207-47F7-A321-F3A98D08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BBEC1F-C4C2-4051-B7E6-AB0684B6B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28274-EFAD-449C-A3AF-9C3589CF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DBE49B-8668-4C18-8E6A-C729BA0C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3F3C-378B-4EFC-B27C-D725FD085717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0F5C55-D0C2-4C98-B93B-A01A8071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213E1B-6775-47B2-95E0-DB7423DE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A51B-0D50-4E29-869B-3D2D2ED1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7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70368-37F1-4C95-AB0F-8E1777EE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F59D1B-84F6-49A9-BE55-7DFB21E3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3F3C-378B-4EFC-B27C-D725FD085717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0EB135-2AE8-4B64-BFDF-CCD69959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9496C0-6FFF-421A-ACBD-BC34CC4A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A51B-0D50-4E29-869B-3D2D2ED1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2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7777EF-7914-4513-8DC2-E25A150A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3F3C-378B-4EFC-B27C-D725FD085717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380948-6A31-42A6-AE8C-56CC925D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7F987-0042-4FE5-B570-B5CEBC2A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A51B-0D50-4E29-869B-3D2D2ED1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7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2D5D1-AEE6-4FA7-9C06-2521F04B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CFB28-79CE-46A8-A6F8-CED4F632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BC2D5F-2FA5-4F04-82B4-6BE82F5BB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08EC2-680E-45E7-ACC3-744B40CB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3F3C-378B-4EFC-B27C-D725FD085717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1ECDA-A69C-4CB7-AC8E-4B1173FF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CC56C-F097-4807-BB47-30AAB77B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A51B-0D50-4E29-869B-3D2D2ED1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D5F0C-DC41-49C0-A467-7E8DDA66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FA2B27-4B6B-4EA2-B126-7C70E73E7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FD758B-54D4-4641-BDFF-90D2F8F7E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6B590-390C-4581-9279-003DDB56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3F3C-378B-4EFC-B27C-D725FD085717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12E74-3DF2-49CC-A349-2C992550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733B0-C38D-48A2-B0B5-B7CB8BDE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0A51B-0D50-4E29-869B-3D2D2ED1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6EFCC7-5C82-4B94-B7C8-90D4C0EB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2C1F9-89C4-4071-9F81-9DB61362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31258-F570-4D75-814E-7A254CA0A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3F3C-378B-4EFC-B27C-D725FD085717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A4CFC-F0C4-4311-B052-C6B2A40D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88930-5153-4B75-B86D-00D002CF8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0A51B-0D50-4E29-869B-3D2D2ED1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1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CE765-7BE9-4F90-ABC3-8D81F6D62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Conditional Random Fields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120E07-8A08-44A1-8C3E-870D686BB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72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AA3EBA5-F2E5-481A-A9D0-9175656FA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154"/>
            <a:ext cx="12192000" cy="633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09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BE9E02E4-1F3A-40CA-B904-9B259974F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575582"/>
            <a:ext cx="99441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6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DA27E89-46FA-4B06-AE36-119998B42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568779"/>
            <a:ext cx="10741479" cy="597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7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81FD2C8-D144-4AEC-8CA3-44F5FA00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" y="0"/>
            <a:ext cx="11527971" cy="6204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5C29C-9CEF-43A0-9319-E640B06C1CF2}"/>
              </a:ext>
            </a:extLst>
          </p:cNvPr>
          <p:cNvSpPr txBox="1"/>
          <p:nvPr/>
        </p:nvSpPr>
        <p:spPr>
          <a:xfrm>
            <a:off x="310243" y="6211669"/>
            <a:ext cx="1110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 https://www.coursera.org/lecture/probabilistic-graphical-models/conditional-random-fields-UJ1Ke?redirectTo=%2Flearn%2Fprobabilistic-graphical-models%3Faction%3Denroll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49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12A625-7D37-4EAB-B410-BFDE6BBFD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49" y="192541"/>
            <a:ext cx="10906194" cy="611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83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2329B2B-F204-4A02-B01C-B768A3022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8" y="223838"/>
            <a:ext cx="1191416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97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D6BCC58-9690-44EF-8CC9-7D1D26B1E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1795"/>
            <a:ext cx="11502973" cy="60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B59670C-6A1A-4569-9D20-24E64AF6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04813"/>
            <a:ext cx="10552030" cy="539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1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2BC6C09-01F2-4C02-9B88-5644E506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573541"/>
            <a:ext cx="11819164" cy="628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4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A6763A3-E646-4AEE-8FC2-F3DE71E1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5" y="585106"/>
            <a:ext cx="11394621" cy="540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6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EF545F8-223D-4E76-B7F6-CDC93AB8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8" y="1228045"/>
            <a:ext cx="11156257" cy="47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D537E2-9115-48C8-820D-CD0544AE59E8}"/>
              </a:ext>
            </a:extLst>
          </p:cNvPr>
          <p:cNvSpPr txBox="1"/>
          <p:nvPr/>
        </p:nvSpPr>
        <p:spPr>
          <a:xfrm>
            <a:off x="408214" y="342900"/>
            <a:ext cx="7511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Hidden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Markov model(HMM)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4905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34</Words>
  <Application>Microsoft Office PowerPoint</Application>
  <PresentationFormat>와이드스크린</PresentationFormat>
  <Paragraphs>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Conditional Random Fields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Random Fields</dc:title>
  <dc:creator>류 영표</dc:creator>
  <cp:lastModifiedBy>류 영표</cp:lastModifiedBy>
  <cp:revision>3</cp:revision>
  <dcterms:created xsi:type="dcterms:W3CDTF">2021-03-12T15:35:40Z</dcterms:created>
  <dcterms:modified xsi:type="dcterms:W3CDTF">2021-03-13T01:30:32Z</dcterms:modified>
</cp:coreProperties>
</file>