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0" r:id="rId3"/>
    <p:sldId id="332" r:id="rId4"/>
    <p:sldId id="437" r:id="rId5"/>
    <p:sldId id="336" r:id="rId6"/>
    <p:sldId id="339" r:id="rId7"/>
    <p:sldId id="438" r:id="rId8"/>
    <p:sldId id="439" r:id="rId9"/>
    <p:sldId id="434" r:id="rId10"/>
    <p:sldId id="432" r:id="rId11"/>
    <p:sldId id="337" r:id="rId12"/>
    <p:sldId id="421" r:id="rId13"/>
    <p:sldId id="420" r:id="rId14"/>
    <p:sldId id="428" r:id="rId15"/>
    <p:sldId id="429" r:id="rId16"/>
    <p:sldId id="423" r:id="rId17"/>
    <p:sldId id="430" r:id="rId18"/>
    <p:sldId id="422" r:id="rId19"/>
    <p:sldId id="424" r:id="rId20"/>
    <p:sldId id="425" r:id="rId21"/>
    <p:sldId id="1232" r:id="rId22"/>
    <p:sldId id="436" r:id="rId23"/>
    <p:sldId id="435" r:id="rId24"/>
    <p:sldId id="426" r:id="rId25"/>
    <p:sldId id="427" r:id="rId26"/>
    <p:sldId id="333" r:id="rId27"/>
    <p:sldId id="419" r:id="rId28"/>
  </p:sldIdLst>
  <p:sldSz cx="9144000" cy="6858000" type="screen4x3"/>
  <p:notesSz cx="6858000" cy="9144000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19" autoAdjust="0"/>
  </p:normalViewPr>
  <p:slideViewPr>
    <p:cSldViewPr>
      <p:cViewPr varScale="1">
        <p:scale>
          <a:sx n="102" d="100"/>
          <a:sy n="102" d="100"/>
        </p:scale>
        <p:origin x="126" y="136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SIGCTUE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5523252-0CBB-49F0-9458-132D61CFC7A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2021年6月8日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显示作业的状态，如运行的、停止的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使停止的后台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en-US" altLang="zh-CN" dirty="0"/>
              <a:t>n</a:t>
            </a:r>
            <a:r>
              <a:rPr lang="zh-CN" altLang="en-US" dirty="0"/>
              <a:t>在后台继续运行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使（</a:t>
            </a:r>
            <a:r>
              <a:rPr lang="zh-CN" altLang="en-US"/>
              <a:t>停止或运行中的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en-US" altLang="zh-CN" dirty="0"/>
              <a:t>n</a:t>
            </a:r>
            <a:r>
              <a:rPr lang="zh-CN" altLang="en-US" dirty="0"/>
              <a:t>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</a:t>
            </a:r>
            <a:r>
              <a:rPr lang="zh-CN" altLang="en-US" b="0" dirty="0">
                <a:solidFill>
                  <a:srgbClr val="0000FF"/>
                </a:solidFill>
              </a:rPr>
              <a:t>前台作业</a:t>
            </a:r>
            <a:r>
              <a:rPr lang="zh-CN" altLang="en-US" b="0" dirty="0"/>
              <a:t>，及该作业的子孙（例如，它</a:t>
            </a:r>
            <a:r>
              <a:rPr lang="en-US" altLang="zh-CN" b="0" dirty="0"/>
              <a:t>fork()</a:t>
            </a:r>
            <a:r>
              <a:rPr lang="zh-CN" altLang="en-US" b="0" dirty="0"/>
              <a:t>的任何子进程）。如果没有前台作业，信号应该没有效果。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和轨迹文件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</a:t>
            </a:r>
            <a:r>
              <a:rPr lang="zh-CN" altLang="en-US" dirty="0"/>
              <a:t>再</a:t>
            </a:r>
            <a:r>
              <a:rPr lang="zh-CN" altLang="en-US" b="0" dirty="0"/>
              <a:t>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823325" cy="52673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int &amp;status, int options)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zh-CN" altLang="en-US" dirty="0"/>
              <a:t>等待指定进程终止、停止或收到</a:t>
            </a:r>
            <a:r>
              <a:rPr lang="en-US" altLang="zh-CN" dirty="0"/>
              <a:t>SIGCONT</a:t>
            </a:r>
            <a:r>
              <a:rPr lang="zh-CN" altLang="en-US" dirty="0"/>
              <a:t>信号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400" b="1" dirty="0" err="1"/>
              <a:t>pid</a:t>
            </a:r>
            <a:endParaRPr lang="en-US" altLang="zh-CN" sz="2400" b="1" dirty="0"/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&gt;0: </a:t>
            </a:r>
            <a:r>
              <a:rPr lang="zh-CN" altLang="en-US" sz="2000" dirty="0"/>
              <a:t>等待集合是该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指定的进程</a:t>
            </a:r>
            <a:endParaRPr lang="en-US" altLang="zh-CN" sz="2000" dirty="0"/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b="1" dirty="0" err="1">
                <a:solidFill>
                  <a:srgbClr val="006600"/>
                </a:solidFill>
              </a:rPr>
              <a:t>pid</a:t>
            </a:r>
            <a:r>
              <a:rPr lang="en-US" altLang="zh-CN" b="1" dirty="0">
                <a:solidFill>
                  <a:srgbClr val="006600"/>
                </a:solidFill>
              </a:rPr>
              <a:t>=-1:</a:t>
            </a:r>
            <a:r>
              <a:rPr lang="zh-CN" altLang="en-US" b="1" dirty="0">
                <a:solidFill>
                  <a:srgbClr val="006600"/>
                </a:solidFill>
              </a:rPr>
              <a:t>所有子进程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&lt;-1</a:t>
            </a:r>
            <a:r>
              <a:rPr lang="zh-CN" altLang="en-US" sz="2000" dirty="0"/>
              <a:t>时，等待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|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|</a:t>
            </a:r>
            <a:r>
              <a:rPr lang="zh-CN" altLang="en-US" sz="2000" dirty="0"/>
              <a:t>的进程组中的任何子进程</a:t>
            </a: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=0</a:t>
            </a:r>
            <a:r>
              <a:rPr lang="zh-CN" altLang="en-US" sz="2000" dirty="0"/>
              <a:t>时，等待同一个进程组中的任何子进程 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wait</a:t>
            </a:r>
            <a:r>
              <a:rPr lang="en-US" altLang="zh-CN" sz="2400" dirty="0"/>
              <a:t>(&amp;status) </a:t>
            </a:r>
            <a:r>
              <a:rPr lang="zh-CN" altLang="en-US" sz="2400" dirty="0"/>
              <a:t>等价于 </a:t>
            </a:r>
            <a:r>
              <a:rPr lang="en-US" altLang="zh-CN" sz="2400" dirty="0" err="1"/>
              <a:t>waitpid</a:t>
            </a:r>
            <a:r>
              <a:rPr lang="en-US" altLang="zh-CN" sz="2400" dirty="0"/>
              <a:t>(-1,&amp;status, 0);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option</a:t>
            </a:r>
            <a:r>
              <a:rPr lang="en-US" sz="2400" dirty="0"/>
              <a:t>:</a:t>
            </a:r>
            <a:r>
              <a:rPr lang="en-US" altLang="zh-CN" sz="2400" dirty="0"/>
              <a:t>0</a:t>
            </a:r>
            <a:r>
              <a:rPr lang="zh-CN" altLang="en-US" sz="2400" dirty="0"/>
              <a:t>，默认挂起当前进程直到有子进程终止，或以下选项的组合</a:t>
            </a:r>
            <a:r>
              <a:rPr lang="en-US" altLang="zh-CN" sz="2400" dirty="0"/>
              <a:t>(</a:t>
            </a:r>
            <a:r>
              <a:rPr lang="zh-CN" altLang="en-US" sz="2400" dirty="0"/>
              <a:t>或运算</a:t>
            </a:r>
            <a:r>
              <a:rPr lang="en-US" altLang="zh-CN" sz="2400" dirty="0"/>
              <a:t>|)</a:t>
            </a: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6600"/>
                </a:solidFill>
              </a:rPr>
              <a:t>WNOHANG: </a:t>
            </a:r>
            <a:r>
              <a:rPr lang="zh-CN" altLang="en-US" b="1" dirty="0">
                <a:solidFill>
                  <a:srgbClr val="006600"/>
                </a:solidFill>
              </a:rPr>
              <a:t>不挂起，立即返回，若无子进程终止返回</a:t>
            </a:r>
            <a:r>
              <a:rPr lang="en-US" altLang="zh-CN" b="1" dirty="0">
                <a:solidFill>
                  <a:srgbClr val="006600"/>
                </a:solidFill>
              </a:rPr>
              <a:t>0</a:t>
            </a:r>
            <a:r>
              <a:rPr lang="zh-CN" altLang="en-US" b="1" dirty="0">
                <a:solidFill>
                  <a:srgbClr val="006600"/>
                </a:solidFill>
              </a:rPr>
              <a:t>值。</a:t>
            </a:r>
            <a:endParaRPr lang="en-US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6600"/>
                </a:solidFill>
              </a:rPr>
              <a:t>WUNTRACED: </a:t>
            </a:r>
            <a:r>
              <a:rPr lang="zh-CN" altLang="en-US" b="1" dirty="0">
                <a:solidFill>
                  <a:srgbClr val="006600"/>
                </a:solidFill>
              </a:rPr>
              <a:t>挂起，等待集合中的一个进程终止或停止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WCONTINUED:</a:t>
            </a:r>
            <a:r>
              <a:rPr lang="zh-CN" altLang="en-US" sz="2000" dirty="0"/>
              <a:t>挂起，等待集合中的一个进程终止</a:t>
            </a:r>
            <a:r>
              <a:rPr lang="zh-CN" altLang="en-US" sz="2000" b="1" dirty="0">
                <a:solidFill>
                  <a:srgbClr val="0000CC"/>
                </a:solidFill>
              </a:rPr>
              <a:t>或收到</a:t>
            </a:r>
            <a:r>
              <a:rPr lang="en-US" altLang="zh-CN" sz="2000" b="1" dirty="0">
                <a:solidFill>
                  <a:srgbClr val="0000CC"/>
                </a:solidFill>
              </a:rPr>
              <a:t>SIGCONT</a:t>
            </a:r>
            <a:r>
              <a:rPr lang="zh-CN" altLang="en-US" sz="2000" b="1" dirty="0">
                <a:solidFill>
                  <a:srgbClr val="0000CC"/>
                </a:solidFill>
              </a:rPr>
              <a:t>而从停止状态重新开始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waitpid</a:t>
            </a:r>
            <a:r>
              <a:rPr lang="en-US" altLang="zh-CN" dirty="0"/>
              <a:t>:</a:t>
            </a:r>
            <a:r>
              <a:rPr lang="zh-CN" altLang="en-US" dirty="0"/>
              <a:t>等待特定进程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         </a:t>
            </a:r>
          </a:p>
          <a:p>
            <a:pPr marL="0" lvl="1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                            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WNOHANG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*/.....}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防止竞争</a:t>
            </a:r>
            <a:r>
              <a:rPr lang="en-US" altLang="zh-CN" dirty="0"/>
              <a:t>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en-US" altLang="zh-CN" b="0" dirty="0"/>
              <a:t>, </a:t>
            </a:r>
            <a:r>
              <a:rPr lang="de-DE" altLang="zh-CN" b="0" dirty="0"/>
              <a:t>/bin/ps, /bin/echo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75DAD-7796-46CD-AA30-54EED4F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444E3-5B1B-4AC5-9319-B0EF3A2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37A06-36FD-4FD9-9F2D-2F26BD0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7398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2F95-2885-479F-BCD8-389EF2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C8F93-66D4-4D92-8040-971FE76C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3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4E1-9A8E-41C6-9AF1-10BFC458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B92-E8B4-4397-B210-5FCF7943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more|sort|grep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 &amp;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 -f 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7353</TotalTime>
  <Pages>0</Pages>
  <Words>2536</Words>
  <Characters>0</Characters>
  <Application>Microsoft Office PowerPoint</Application>
  <PresentationFormat>全屏显示(4:3)</PresentationFormat>
  <Lines>0</Lines>
  <Paragraphs>320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waitpid:等待特定进程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ZhengGB</cp:lastModifiedBy>
  <cp:revision>502</cp:revision>
  <cp:lastPrinted>2012-09-05T04:08:39Z</cp:lastPrinted>
  <dcterms:created xsi:type="dcterms:W3CDTF">2012-09-06T15:16:51Z</dcterms:created>
  <dcterms:modified xsi:type="dcterms:W3CDTF">2021-06-08T10:54:36Z</dcterms:modified>
</cp:coreProperties>
</file>